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804" r:id="rId2"/>
  </p:sldMasterIdLst>
  <p:notesMasterIdLst>
    <p:notesMasterId r:id="rId33"/>
  </p:notesMasterIdLst>
  <p:sldIdLst>
    <p:sldId id="280" r:id="rId3"/>
    <p:sldId id="275" r:id="rId4"/>
    <p:sldId id="277" r:id="rId5"/>
    <p:sldId id="256" r:id="rId6"/>
    <p:sldId id="281" r:id="rId7"/>
    <p:sldId id="264" r:id="rId8"/>
    <p:sldId id="283" r:id="rId9"/>
    <p:sldId id="285" r:id="rId10"/>
    <p:sldId id="287" r:id="rId11"/>
    <p:sldId id="309" r:id="rId12"/>
    <p:sldId id="289" r:id="rId13"/>
    <p:sldId id="310" r:id="rId14"/>
    <p:sldId id="291" r:id="rId15"/>
    <p:sldId id="311" r:id="rId16"/>
    <p:sldId id="293" r:id="rId17"/>
    <p:sldId id="295" r:id="rId18"/>
    <p:sldId id="312" r:id="rId19"/>
    <p:sldId id="297" r:id="rId20"/>
    <p:sldId id="299" r:id="rId21"/>
    <p:sldId id="301" r:id="rId22"/>
    <p:sldId id="303" r:id="rId23"/>
    <p:sldId id="313" r:id="rId24"/>
    <p:sldId id="305" r:id="rId25"/>
    <p:sldId id="307" r:id="rId26"/>
    <p:sldId id="308" r:id="rId27"/>
    <p:sldId id="314" r:id="rId28"/>
    <p:sldId id="316" r:id="rId29"/>
    <p:sldId id="318" r:id="rId30"/>
    <p:sldId id="315" r:id="rId31"/>
    <p:sldId id="317" r:id="rId3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8A37B-54D7-4E0D-9F26-14F339EF42E9}" type="datetimeFigureOut">
              <a:rPr lang="zh-TW" altLang="en-US" smtClean="0"/>
              <a:t>2018/9/6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D903-C29C-4657-9E3D-D3EB9EC67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18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D8DD2-43E4-48AF-BAE0-252F3FDB40A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7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CCC22-A4AE-45B3-A425-339BDC48610B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85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77EEF-6A8C-4331-8AA7-8F0DE665745E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378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A6A4499E-F350-4632-B43D-59749CCA589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85886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2B4D7-8E0E-4A10-A34B-F0EE31C1DB8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70560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26F2068D-CE82-4A64-90C1-E6E60328C61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0872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52E71-BB4B-4CC3-AC89-6829F385431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8617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B43C-38DF-4D79-A9BA-0DB6FA0C0C3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64185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952E-13B1-47F3-9974-1A2C45F2984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61666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C642F-6611-494A-8760-2996454F780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80432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8EC4-08C3-4C2E-9E84-24DAB8C4BDB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09650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712C3-C3FC-4DA8-9332-9E8E0FD5E64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585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CB6-62DC-4208-9D62-FD1BD84BFEE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22846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17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656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6063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155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0861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224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974B-6113-4508-8604-0011103E275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337585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84959DD5-46A0-41A8-B6D6-9320D290045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112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8362F-1F93-4E5B-8B7B-E5249B61F44A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060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E1174-3E69-4B58-9969-946D676D6B8F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BBD32-AF26-4293-B190-92FDB358901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56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A264C-AFD3-4EC5-B87F-A0B93F2BDC8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5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49289-39ED-4439-A123-7AEC8CDA685B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28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5046E-2000-4B48-96CC-43FE9F2461C8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86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88C9E-A410-4D33-A205-EB5C773BDFFB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00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9453E3-9D31-4926-8F3A-015955BE984A}" type="slidenum">
              <a:rPr kumimoji="1" lang="en-US" altLang="zh-TW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4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新細明體" panose="02020500000000000000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9453E3-9D31-4926-8F3A-015955BE984A}" type="slidenum">
              <a:rPr kumimoji="1" lang="en-US" altLang="zh-TW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43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-Y7O41z7SHs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youtube.com/watch?v=nJoorKCOh6Q" TargetMode="Externa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1075496" y="311245"/>
            <a:ext cx="6799262" cy="1303338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玩賓果學知識</a:t>
            </a:r>
            <a:endParaRPr lang="zh-TW" altLang="en-US" sz="6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523655" y="1710117"/>
            <a:ext cx="8101730" cy="3444875"/>
          </a:xfrm>
        </p:spPr>
        <p:txBody>
          <a:bodyPr/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請你從數字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～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50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中挑選出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個數字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填入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宮格中，記得數字不可以重複喔～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359073"/>
              </p:ext>
            </p:extLst>
          </p:nvPr>
        </p:nvGraphicFramePr>
        <p:xfrm>
          <a:off x="1855205" y="2986158"/>
          <a:ext cx="4695720" cy="37421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73930"/>
                <a:gridCol w="1173930"/>
                <a:gridCol w="1173930"/>
                <a:gridCol w="1173930"/>
              </a:tblGrid>
              <a:tr h="788894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984431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984431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984431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8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38836" y="2230453"/>
            <a:ext cx="8291513" cy="48736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你覺得發生了什麼事？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請從文本中找出證據支持你的論點。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733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11268" name="Picture 4" descr="DSC023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6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1891" y="2262935"/>
            <a:ext cx="8291513" cy="48736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你覺得作者和皮卡發生了什麼事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4802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13316" name="Picture 4" descr="DSC02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52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1639" y="2432407"/>
            <a:ext cx="6887389" cy="3599316"/>
          </a:xfrm>
        </p:spPr>
        <p:txBody>
          <a:bodyPr>
            <a:normAutofit/>
          </a:bodyPr>
          <a:lstStyle/>
          <a:p>
            <a:pPr marL="6858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en-US" sz="36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故</a:t>
            </a:r>
            <a:r>
              <a:rPr lang="zh-TW" altLang="en-US" sz="36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事</a:t>
            </a:r>
            <a:r>
              <a:rPr lang="zh-TW" altLang="en-US" sz="36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中寫道</a:t>
            </a:r>
            <a:r>
              <a:rPr lang="zh-TW" altLang="zh-TW" sz="36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：</a:t>
            </a:r>
            <a:endParaRPr lang="en-US" altLang="zh-TW" sz="3600" kern="100" dirty="0" smtClean="0">
              <a:effectLst/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尖叫聲轉為吵鬧</a:t>
            </a: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，</a:t>
            </a:r>
            <a:endParaRPr lang="en-US" altLang="zh-TW" sz="3200" kern="100" dirty="0" smtClean="0">
              <a:effectLst/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吵鬧</a:t>
            </a: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轉為哭泣</a:t>
            </a: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，</a:t>
            </a:r>
            <a:endParaRPr lang="en-US" altLang="zh-TW" sz="3200" kern="100" dirty="0" smtClean="0">
              <a:effectLst/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哭泣</a:t>
            </a: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轉為</a:t>
            </a: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呻吟</a:t>
            </a:r>
            <a:r>
              <a:rPr lang="zh-TW" altLang="en-US" sz="32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。</a:t>
            </a:r>
            <a:endParaRPr lang="en-US" altLang="zh-TW" sz="3200" kern="100" dirty="0" smtClean="0">
              <a:effectLst/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6858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比較</a:t>
            </a:r>
            <a:r>
              <a:rPr lang="zh-TW" altLang="zh-TW" sz="32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看看這有何不同？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7196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15364" name="Picture 4" descr="DSC023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2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17412" name="Picture 4" descr="DSC023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76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作者的妹妹和媽媽有獲救嗎？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請你從文章中找出支持你觀點的證據。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09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19460" name="Picture 4" descr="DSC023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7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21508" name="Picture 4" descr="DSC023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5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3908" t="14474" r="12242" b="12656"/>
          <a:stretch/>
        </p:blipFill>
        <p:spPr>
          <a:xfrm>
            <a:off x="354841" y="1575665"/>
            <a:ext cx="7137779" cy="5282335"/>
          </a:xfrm>
          <a:prstGeom prst="rect">
            <a:avLst/>
          </a:prstGeo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271879" y="464961"/>
            <a:ext cx="7303702" cy="1303867"/>
          </a:xfrm>
        </p:spPr>
        <p:txBody>
          <a:bodyPr>
            <a:normAutofit/>
          </a:bodyPr>
          <a:lstStyle/>
          <a:p>
            <a:pPr algn="ctr"/>
            <a:r>
              <a:rPr lang="zh-TW" altLang="en-US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首先，看看發生了什麼事？</a:t>
            </a:r>
            <a:endParaRPr lang="zh-TW" altLang="en-US" sz="4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442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23556" name="Picture 4" descr="DSC023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07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25604" name="Picture 4" descr="DSC023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52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3400" y="2336873"/>
            <a:ext cx="7764439" cy="3599316"/>
          </a:xfrm>
        </p:spPr>
        <p:txBody>
          <a:bodyPr/>
          <a:lstStyle/>
          <a:p>
            <a:pPr marL="800100" indent="-5715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6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故事中的爸爸說</a:t>
            </a:r>
            <a:r>
              <a:rPr lang="zh-TW" altLang="zh-TW" sz="36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：</a:t>
            </a:r>
            <a:endParaRPr lang="en-US" altLang="zh-TW" sz="36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zh-TW" altLang="zh-TW" sz="36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zh-TW" altLang="zh-TW" sz="36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不管有沒有人幫助你，總要自己站起來才行。</a:t>
            </a:r>
            <a:r>
              <a:rPr lang="zh-TW" altLang="zh-TW" sz="36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  <a:endParaRPr lang="en-US" altLang="zh-TW" sz="36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800100" indent="-5715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6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你認為</a:t>
            </a:r>
            <a:r>
              <a:rPr lang="zh-TW" altLang="zh-TW" sz="36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這是什麼意思？</a:t>
            </a:r>
            <a:endParaRPr lang="zh-TW" altLang="zh-TW" sz="3600" kern="100" dirty="0">
              <a:latin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032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27652" name="Picture 4" descr="DSC023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17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29700" name="Picture 4" descr="DSC023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2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30724" name="Picture 4" descr="DSC02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6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這本哪個畫面讓你印象最深刻？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這本書哪一句話讓你印象最</a:t>
            </a:r>
            <a:r>
              <a:rPr lang="zh-TW" altLang="en-US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深刻？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742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3400" y="2336873"/>
            <a:ext cx="8132928" cy="391380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這個故事有「希望」嗎？在哪裡？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我的家雖然沒有以前好，但已經慢慢重新建起來。就像經過風吹雨打的樹，它會長得更高更大更茂盛。心裡</a:t>
            </a:r>
            <a:r>
              <a:rPr lang="zh-TW" altLang="en-US" sz="3200" dirty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32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悲傷的湖也會慢慢消失。</a:t>
            </a:r>
            <a:endParaRPr lang="en-US" altLang="zh-TW" sz="3200" dirty="0" smtClean="0">
              <a:solidFill>
                <a:srgbClr val="0520EB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時間不會停下腳步，生命都要往前走。就像我的妹妹一天一天長大，總有一天會長得比我高，比我大。</a:t>
            </a:r>
            <a:endParaRPr lang="en-US" altLang="zh-TW" sz="3200" dirty="0" smtClean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768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7600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zh-TW" altLang="en-US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防震小達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-1" y="1009934"/>
            <a:ext cx="2088107" cy="1132177"/>
          </a:xfrm>
          <a:prstGeom prst="cloudCallout">
            <a:avLst>
              <a:gd name="adj1" fmla="val 40121"/>
              <a:gd name="adj2" fmla="val 5007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標楷體" panose="03000509000000000000" pitchFamily="65" charset="-120"/>
                <a:cs typeface="Times New Roman" panose="02020603050405020304" pitchFamily="18" charset="0"/>
              </a:rPr>
              <a:t>挑戰一：</a:t>
            </a:r>
            <a:endParaRPr kumimoji="0" lang="zh-TW" altLang="en-US" sz="1800" b="0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標楷體" panose="03000509000000000000" pitchFamily="65" charset="-120"/>
                <a:cs typeface="Times New Roman" panose="02020603050405020304" pitchFamily="18" charset="0"/>
              </a:rPr>
              <a:t>地震大調查</a:t>
            </a:r>
            <a:endParaRPr kumimoji="0" lang="zh-TW" altLang="en-US" sz="1800" b="0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kumimoji="0" lang="zh-TW" altLang="en-US" sz="1200" b="0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43357" y="2398817"/>
            <a:ext cx="8850517" cy="4285985"/>
          </a:xfrm>
          <a:prstGeom prst="roundRect">
            <a:avLst>
              <a:gd name="adj" fmla="val 6301"/>
            </a:avLst>
          </a:prstGeom>
          <a:solidFill>
            <a:srgbClr val="FFFFFF"/>
          </a:solidFill>
          <a:ln w="19050">
            <a:solidFill>
              <a:srgbClr val="000000"/>
            </a:solidFill>
            <a:prstDash val="sysDot"/>
            <a:round/>
            <a:headEnd/>
            <a:tailEnd/>
          </a:ln>
          <a:effectLst>
            <a:outerShdw dist="71842" dir="2700000" algn="ctr" rotWithShape="0">
              <a:srgbClr val="969696"/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TW" sz="12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sz="12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                  </a:t>
            </a:r>
            <a:r>
              <a:rPr lang="zh-TW" sz="1200" kern="100" dirty="0"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親愛的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小朋友，你對地震認識多少呢？下面有幾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道題目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，請上網找答案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kern="100" smtClean="0">
              <a:solidFill>
                <a:srgbClr val="0520EB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TW" kern="10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然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    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中寫出正確的答案。</a:t>
            </a:r>
            <a:endParaRPr lang="zh-TW" kern="100" dirty="0">
              <a:solidFill>
                <a:srgbClr val="0520EB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kern="100" dirty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lang="zh-TW" kern="100" dirty="0">
              <a:solidFill>
                <a:srgbClr val="0520EB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kern="100" dirty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1.(       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台灣位於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哪一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條主要地震帶上呢？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環太平洋地震帶。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歐亞地震帶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kern="100" dirty="0" smtClean="0">
              <a:solidFill>
                <a:srgbClr val="0520EB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TW" altLang="en-US" kern="100" dirty="0">
                <a:solidFill>
                  <a:srgbClr val="0520EB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kern="100" dirty="0" smtClean="0">
                <a:solidFill>
                  <a:srgbClr val="0520EB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          </a:t>
            </a:r>
            <a:r>
              <a:rPr lang="en-US" kern="100" dirty="0" smtClean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en-US" kern="100" dirty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3)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中央脊帶地震帶。</a:t>
            </a:r>
            <a:endParaRPr lang="zh-TW" kern="100" dirty="0">
              <a:solidFill>
                <a:srgbClr val="0520EB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kern="100" dirty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2.(       ) 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哪一條不是台灣三條地震帶其中之一呢？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西部地震帶。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東部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地震。</a:t>
            </a:r>
            <a:endParaRPr lang="en-US" altLang="zh-TW" kern="100" dirty="0" smtClean="0">
              <a:solidFill>
                <a:srgbClr val="0520EB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TW" altLang="en-US" kern="100" dirty="0">
                <a:solidFill>
                  <a:srgbClr val="0520EB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kern="100" dirty="0" smtClean="0">
                <a:solidFill>
                  <a:srgbClr val="0520EB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           </a:t>
            </a:r>
            <a:r>
              <a:rPr lang="en-US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南部地震帶。</a:t>
            </a:r>
            <a:endParaRPr lang="zh-TW" kern="100" dirty="0" smtClean="0">
              <a:solidFill>
                <a:srgbClr val="0520EB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kern="100" dirty="0" smtClean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3</a:t>
            </a:r>
            <a:r>
              <a:rPr lang="en-US" kern="100" dirty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.(       ) 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哪一個不是地震會帶來的災害呢？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建築物倒榻。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龍捲風。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海嘯</a:t>
            </a:r>
            <a:endParaRPr lang="zh-TW" kern="100" dirty="0">
              <a:solidFill>
                <a:srgbClr val="0520EB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kern="100" dirty="0">
                <a:solidFill>
                  <a:srgbClr val="0520EB"/>
                </a:solidFill>
                <a:effectLst/>
                <a:latin typeface="標楷體" panose="03000509000000000000" pitchFamily="65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4.(       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「震源到震央的垂直距離」說的是哪一個地震專有名詞？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震源。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震</a:t>
            </a:r>
            <a:endParaRPr lang="en-US" altLang="zh-TW" kern="100" dirty="0" smtClean="0">
              <a:solidFill>
                <a:srgbClr val="0520EB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TW" altLang="en-US" kern="100" dirty="0">
                <a:solidFill>
                  <a:srgbClr val="0520EB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kern="100" dirty="0" smtClean="0">
                <a:solidFill>
                  <a:srgbClr val="0520EB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           </a:t>
            </a:r>
            <a:r>
              <a:rPr lang="zh-TW" kern="100" dirty="0" smtClean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央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kern="100" dirty="0">
                <a:solidFill>
                  <a:srgbClr val="0520EB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震源深度。</a:t>
            </a:r>
            <a:endParaRPr lang="zh-TW" kern="100" dirty="0">
              <a:solidFill>
                <a:srgbClr val="0520EB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7" name="Picture 4"/>
          <p:cNvPicPr/>
          <p:nvPr/>
        </p:nvPicPr>
        <p:blipFill>
          <a:blip r:embed="rId2">
            <a:clrChange>
              <a:clrFrom>
                <a:srgbClr val="FAFFF9"/>
              </a:clrFrom>
              <a:clrTo>
                <a:srgbClr val="FAFFF9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738" y="566651"/>
            <a:ext cx="1424262" cy="142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70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76867" y="604441"/>
            <a:ext cx="6798734" cy="1303867"/>
          </a:xfrm>
        </p:spPr>
        <p:txBody>
          <a:bodyPr>
            <a:normAutofit/>
          </a:bodyPr>
          <a:lstStyle/>
          <a:p>
            <a:r>
              <a:rPr lang="zh-TW" altLang="en-US" sz="5400" dirty="0">
                <a:latin typeface="標楷體" panose="03000509000000000000" pitchFamily="65" charset="-120"/>
                <a:ea typeface="標楷體" panose="03000509000000000000" pitchFamily="65" charset="-120"/>
              </a:rPr>
              <a:t>賓</a:t>
            </a:r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果</a:t>
            </a:r>
            <a:r>
              <a:rPr lang="zh-TW" altLang="en-US" sz="54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41859" y="1908308"/>
            <a:ext cx="7633742" cy="359359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Q:</a:t>
            </a:r>
            <a:r>
              <a:rPr lang="zh-TW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說</a:t>
            </a:r>
            <a:r>
              <a:rPr lang="zh-TW" altLang="zh-TW" sz="30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說看這個地震發生在幾年幾月幾日</a:t>
            </a:r>
            <a:r>
              <a:rPr lang="zh-TW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？</a:t>
            </a:r>
            <a:endParaRPr lang="en-US" altLang="zh-TW" sz="30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TW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1999</a:t>
            </a:r>
            <a:r>
              <a:rPr lang="zh-TW" altLang="en-US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年</a:t>
            </a:r>
            <a:r>
              <a:rPr lang="en-US" altLang="zh-TW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9</a:t>
            </a:r>
            <a:r>
              <a:rPr lang="zh-TW" altLang="en-US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月</a:t>
            </a:r>
            <a:r>
              <a:rPr lang="en-US" altLang="zh-TW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21</a:t>
            </a:r>
            <a:r>
              <a:rPr lang="zh-TW" altLang="en-US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日</a:t>
            </a:r>
            <a:endParaRPr lang="zh-TW" altLang="zh-TW" sz="3000" kern="100" dirty="0">
              <a:solidFill>
                <a:srgbClr val="0520EB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Q:</a:t>
            </a:r>
            <a:r>
              <a:rPr lang="zh-TW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影片</a:t>
            </a:r>
            <a:r>
              <a:rPr lang="zh-TW" altLang="zh-TW" sz="30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中地震發生的地點是哪個縣市</a:t>
            </a:r>
            <a:r>
              <a:rPr lang="zh-TW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？</a:t>
            </a:r>
            <a:endParaRPr lang="en-US" altLang="zh-TW" sz="30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en-US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南投</a:t>
            </a:r>
            <a:r>
              <a:rPr lang="zh-TW" altLang="en-US" sz="3000" kern="100" dirty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縣</a:t>
            </a:r>
            <a:endParaRPr lang="zh-TW" altLang="zh-TW" sz="3000" kern="100" dirty="0">
              <a:solidFill>
                <a:srgbClr val="0520EB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Q:</a:t>
            </a:r>
            <a:r>
              <a:rPr lang="zh-TW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請問</a:t>
            </a:r>
            <a:r>
              <a:rPr lang="zh-TW" altLang="zh-TW" sz="30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地震規模是多少</a:t>
            </a:r>
            <a:r>
              <a:rPr lang="zh-TW" altLang="zh-TW" sz="3000" kern="100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？</a:t>
            </a:r>
            <a:endParaRPr lang="en-US" altLang="zh-TW" sz="30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en-US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規模</a:t>
            </a:r>
            <a:r>
              <a:rPr lang="en-US" altLang="zh-TW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7.6</a:t>
            </a:r>
            <a:r>
              <a:rPr lang="zh-TW" altLang="en-US" sz="3000" kern="100" dirty="0" smtClean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地</a:t>
            </a:r>
            <a:r>
              <a:rPr lang="zh-TW" altLang="en-US" sz="3000" kern="100" dirty="0">
                <a:solidFill>
                  <a:srgbClr val="0520E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震</a:t>
            </a:r>
            <a:endParaRPr lang="zh-TW" altLang="zh-TW" sz="3000" kern="100" dirty="0">
              <a:solidFill>
                <a:srgbClr val="0520EB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0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Q:</a:t>
            </a:r>
            <a:r>
              <a:rPr lang="zh-TW" altLang="zh-TW" sz="30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台灣</a:t>
            </a:r>
            <a:r>
              <a:rPr lang="zh-TW" altLang="zh-TW" sz="3000" dirty="0">
                <a:ea typeface="標楷體" panose="03000509000000000000" pitchFamily="65" charset="-120"/>
                <a:cs typeface="Times New Roman" panose="02020603050405020304" pitchFamily="18" charset="0"/>
              </a:rPr>
              <a:t>一年平均發生多少次有感地震？</a:t>
            </a:r>
            <a:r>
              <a:rPr lang="en-US" altLang="zh-TW" sz="3000" dirty="0"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000" dirty="0" smtClean="0"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000" dirty="0" smtClean="0">
                <a:solidFill>
                  <a:srgbClr val="0520EB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11000</a:t>
            </a:r>
            <a:r>
              <a:rPr lang="zh-TW" altLang="en-US" sz="3000" dirty="0" smtClean="0">
                <a:solidFill>
                  <a:srgbClr val="0520EB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次</a:t>
            </a:r>
            <a:endParaRPr lang="zh-TW" altLang="en-US" sz="3000" dirty="0">
              <a:solidFill>
                <a:srgbClr val="0520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90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TW" altLang="en-US" sz="4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013" y="29227"/>
            <a:ext cx="2792343" cy="1448002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3"/>
          <a:srcRect l="25821" t="17015" r="23881" b="13962"/>
          <a:stretch/>
        </p:blipFill>
        <p:spPr>
          <a:xfrm>
            <a:off x="859809" y="1025030"/>
            <a:ext cx="7697337" cy="59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3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2280" cy="7001301"/>
          </a:xfrm>
        </p:spPr>
      </p:pic>
    </p:spTree>
    <p:extLst>
      <p:ext uri="{BB962C8B-B14F-4D97-AF65-F5344CB8AC3E}">
        <p14:creationId xmlns:p14="http://schemas.microsoft.com/office/powerpoint/2010/main" val="21568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5124" name="Picture 4" descr="DSC023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20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6086" y="1984375"/>
            <a:ext cx="8291513" cy="48736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Q: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天鵝的家在哪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裡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r>
              <a:rPr lang="zh-TW" altLang="en-US" sz="3200" dirty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湖</a:t>
            </a:r>
            <a:endParaRPr lang="en-US" altLang="zh-TW" sz="3200" dirty="0" smtClean="0">
              <a:solidFill>
                <a:srgbClr val="0520EB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老鷹的家在哪裡？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zh-TW" altLang="en-US" sz="3200" dirty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山</a:t>
            </a:r>
            <a:endParaRPr lang="en-US" altLang="zh-TW" sz="3200" dirty="0" smtClean="0">
              <a:solidFill>
                <a:srgbClr val="0520EB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Q: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麻雀的家在哪裡？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老樹</a:t>
            </a:r>
            <a:endParaRPr lang="en-US" altLang="zh-TW" sz="3200" dirty="0" smtClean="0">
              <a:solidFill>
                <a:srgbClr val="0520EB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Q: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鷺鷥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哪裡？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2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水田</a:t>
            </a:r>
            <a:endParaRPr lang="en-US" altLang="zh-TW" sz="3200" dirty="0" smtClean="0">
              <a:solidFill>
                <a:srgbClr val="0520EB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477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1639" y="2308383"/>
            <a:ext cx="8291513" cy="48736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中有幾個人？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3600" dirty="0" smtClean="0">
                <a:solidFill>
                  <a:srgbClr val="0520EB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</a:t>
            </a:r>
            <a:endParaRPr lang="en-US" altLang="zh-TW" sz="3600" dirty="0" smtClean="0">
              <a:solidFill>
                <a:srgbClr val="0520EB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為什麼作者名字叫做「天羽」？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TW" altLang="en-US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02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7172" name="Picture 4" descr="DSC023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88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zh-TW" smtClean="0"/>
          </a:p>
        </p:txBody>
      </p:sp>
      <p:pic>
        <p:nvPicPr>
          <p:cNvPr id="9220" name="Picture 4" descr="DSC02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8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柏林">
  <a:themeElements>
    <a:clrScheme name="柏林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柏林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柏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1275</TotalTime>
  <Words>436</Words>
  <Application>Microsoft Office PowerPoint</Application>
  <PresentationFormat>如螢幕大小 (4:3)</PresentationFormat>
  <Paragraphs>70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30</vt:i4>
      </vt:variant>
    </vt:vector>
  </HeadingPairs>
  <TitlesOfParts>
    <vt:vector size="39" baseType="lpstr">
      <vt:lpstr>新細明體</vt:lpstr>
      <vt:lpstr>標楷體</vt:lpstr>
      <vt:lpstr>Arial</vt:lpstr>
      <vt:lpstr>Calibri</vt:lpstr>
      <vt:lpstr>Times New Roman</vt:lpstr>
      <vt:lpstr>Trebuchet MS</vt:lpstr>
      <vt:lpstr>Wingdings</vt:lpstr>
      <vt:lpstr>預設簡報設計</vt:lpstr>
      <vt:lpstr>柏林</vt:lpstr>
      <vt:lpstr>玩賓果學知識</vt:lpstr>
      <vt:lpstr>首先，看看發生了什麼事？</vt:lpstr>
      <vt:lpstr>賓果時間</vt:lpstr>
      <vt:lpstr>PowerPoint 簡報</vt:lpstr>
      <vt:lpstr>PowerPoint 簡報</vt:lpstr>
      <vt:lpstr>賓果時間</vt:lpstr>
      <vt:lpstr>賓果時間</vt:lpstr>
      <vt:lpstr>PowerPoint 簡報</vt:lpstr>
      <vt:lpstr>PowerPoint 簡報</vt:lpstr>
      <vt:lpstr>賓果時間</vt:lpstr>
      <vt:lpstr>PowerPoint 簡報</vt:lpstr>
      <vt:lpstr>賓果時間</vt:lpstr>
      <vt:lpstr>PowerPoint 簡報</vt:lpstr>
      <vt:lpstr>賓果時間</vt:lpstr>
      <vt:lpstr>PowerPoint 簡報</vt:lpstr>
      <vt:lpstr>PowerPoint 簡報</vt:lpstr>
      <vt:lpstr>賓果時間</vt:lpstr>
      <vt:lpstr>PowerPoint 簡報</vt:lpstr>
      <vt:lpstr>PowerPoint 簡報</vt:lpstr>
      <vt:lpstr>PowerPoint 簡報</vt:lpstr>
      <vt:lpstr>PowerPoint 簡報</vt:lpstr>
      <vt:lpstr>賓果時間</vt:lpstr>
      <vt:lpstr>PowerPoint 簡報</vt:lpstr>
      <vt:lpstr>PowerPoint 簡報</vt:lpstr>
      <vt:lpstr>PowerPoint 簡報</vt:lpstr>
      <vt:lpstr>賓果時間</vt:lpstr>
      <vt:lpstr>賓果時間</vt:lpstr>
      <vt:lpstr>PowerPoint 簡報</vt:lpstr>
      <vt:lpstr>防震小達人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64</cp:revision>
  <dcterms:created xsi:type="dcterms:W3CDTF">2018-08-24T00:15:35Z</dcterms:created>
  <dcterms:modified xsi:type="dcterms:W3CDTF">2018-09-06T15:22:03Z</dcterms:modified>
</cp:coreProperties>
</file>