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80" r:id="rId2"/>
  </p:sldMasterIdLst>
  <p:sldIdLst>
    <p:sldId id="256" r:id="rId3"/>
    <p:sldId id="302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303" r:id="rId15"/>
    <p:sldId id="267" r:id="rId16"/>
    <p:sldId id="268" r:id="rId17"/>
    <p:sldId id="269" r:id="rId18"/>
    <p:sldId id="271" r:id="rId19"/>
    <p:sldId id="272" r:id="rId20"/>
    <p:sldId id="273" r:id="rId21"/>
    <p:sldId id="274" r:id="rId22"/>
    <p:sldId id="275" r:id="rId23"/>
    <p:sldId id="304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6" r:id="rId34"/>
    <p:sldId id="285" r:id="rId35"/>
    <p:sldId id="305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6" r:id="rId52"/>
  </p:sldIdLst>
  <p:sldSz cx="12192000" cy="6858000"/>
  <p:notesSz cx="6858000" cy="9144000"/>
  <p:photoAlbum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CC00"/>
    <a:srgbClr val="FFFF00"/>
    <a:srgbClr val="99FF33"/>
    <a:srgbClr val="CC33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6" autoAdjust="0"/>
    <p:restoredTop sz="94424" autoAdjust="0"/>
  </p:normalViewPr>
  <p:slideViewPr>
    <p:cSldViewPr snapToGrid="0">
      <p:cViewPr varScale="1">
        <p:scale>
          <a:sx n="87" d="100"/>
          <a:sy n="87" d="100"/>
        </p:scale>
        <p:origin x="26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51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42" name="Group 2"/>
          <p:cNvGrpSpPr>
            <a:grpSpLocks/>
          </p:cNvGrpSpPr>
          <p:nvPr/>
        </p:nvGrpSpPr>
        <p:grpSpPr bwMode="auto">
          <a:xfrm>
            <a:off x="0" y="3902075"/>
            <a:ext cx="4533900" cy="2949575"/>
            <a:chOff x="0" y="2458"/>
            <a:chExt cx="2142" cy="1858"/>
          </a:xfrm>
        </p:grpSpPr>
        <p:sp>
          <p:nvSpPr>
            <p:cNvPr id="87043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>
                <a:gd name="T0" fmla="*/ 329 w 2135"/>
                <a:gd name="T1" fmla="*/ 66 h 1804"/>
                <a:gd name="T2" fmla="*/ 161 w 2135"/>
                <a:gd name="T3" fmla="*/ 30 h 1804"/>
                <a:gd name="T4" fmla="*/ 0 w 2135"/>
                <a:gd name="T5" fmla="*/ 0 h 1804"/>
                <a:gd name="T6" fmla="*/ 0 w 2135"/>
                <a:gd name="T7" fmla="*/ 12 h 1804"/>
                <a:gd name="T8" fmla="*/ 161 w 2135"/>
                <a:gd name="T9" fmla="*/ 42 h 1804"/>
                <a:gd name="T10" fmla="*/ 323 w 2135"/>
                <a:gd name="T11" fmla="*/ 78 h 1804"/>
                <a:gd name="T12" fmla="*/ 556 w 2135"/>
                <a:gd name="T13" fmla="*/ 150 h 1804"/>
                <a:gd name="T14" fmla="*/ 777 w 2135"/>
                <a:gd name="T15" fmla="*/ 245 h 1804"/>
                <a:gd name="T16" fmla="*/ 993 w 2135"/>
                <a:gd name="T17" fmla="*/ 365 h 1804"/>
                <a:gd name="T18" fmla="*/ 1196 w 2135"/>
                <a:gd name="T19" fmla="*/ 503 h 1804"/>
                <a:gd name="T20" fmla="*/ 1381 w 2135"/>
                <a:gd name="T21" fmla="*/ 653 h 1804"/>
                <a:gd name="T22" fmla="*/ 1555 w 2135"/>
                <a:gd name="T23" fmla="*/ 827 h 1804"/>
                <a:gd name="T24" fmla="*/ 1710 w 2135"/>
                <a:gd name="T25" fmla="*/ 1019 h 1804"/>
                <a:gd name="T26" fmla="*/ 1854 w 2135"/>
                <a:gd name="T27" fmla="*/ 1229 h 1804"/>
                <a:gd name="T28" fmla="*/ 1937 w 2135"/>
                <a:gd name="T29" fmla="*/ 1366 h 1804"/>
                <a:gd name="T30" fmla="*/ 2009 w 2135"/>
                <a:gd name="T31" fmla="*/ 1510 h 1804"/>
                <a:gd name="T32" fmla="*/ 2069 w 2135"/>
                <a:gd name="T33" fmla="*/ 1654 h 1804"/>
                <a:gd name="T34" fmla="*/ 2123 w 2135"/>
                <a:gd name="T35" fmla="*/ 1804 h 1804"/>
                <a:gd name="T36" fmla="*/ 2135 w 2135"/>
                <a:gd name="T37" fmla="*/ 1804 h 1804"/>
                <a:gd name="T38" fmla="*/ 2081 w 2135"/>
                <a:gd name="T39" fmla="*/ 1654 h 1804"/>
                <a:gd name="T40" fmla="*/ 2021 w 2135"/>
                <a:gd name="T41" fmla="*/ 1510 h 1804"/>
                <a:gd name="T42" fmla="*/ 1949 w 2135"/>
                <a:gd name="T43" fmla="*/ 1366 h 1804"/>
                <a:gd name="T44" fmla="*/ 1866 w 2135"/>
                <a:gd name="T45" fmla="*/ 1223 h 1804"/>
                <a:gd name="T46" fmla="*/ 1722 w 2135"/>
                <a:gd name="T47" fmla="*/ 1013 h 1804"/>
                <a:gd name="T48" fmla="*/ 1561 w 2135"/>
                <a:gd name="T49" fmla="*/ 821 h 1804"/>
                <a:gd name="T50" fmla="*/ 1387 w 2135"/>
                <a:gd name="T51" fmla="*/ 647 h 1804"/>
                <a:gd name="T52" fmla="*/ 1202 w 2135"/>
                <a:gd name="T53" fmla="*/ 491 h 1804"/>
                <a:gd name="T54" fmla="*/ 999 w 2135"/>
                <a:gd name="T55" fmla="*/ 353 h 1804"/>
                <a:gd name="T56" fmla="*/ 783 w 2135"/>
                <a:gd name="T57" fmla="*/ 239 h 1804"/>
                <a:gd name="T58" fmla="*/ 562 w 2135"/>
                <a:gd name="T59" fmla="*/ 138 h 1804"/>
                <a:gd name="T60" fmla="*/ 329 w 2135"/>
                <a:gd name="T61" fmla="*/ 66 h 1804"/>
                <a:gd name="T62" fmla="*/ 329 w 2135"/>
                <a:gd name="T63" fmla="*/ 66 h 1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7044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>
                <a:gd name="T0" fmla="*/ 1854 w 1854"/>
                <a:gd name="T1" fmla="*/ 1858 h 1858"/>
                <a:gd name="T2" fmla="*/ 0 w 1854"/>
                <a:gd name="T3" fmla="*/ 1858 h 1858"/>
                <a:gd name="T4" fmla="*/ 0 w 1854"/>
                <a:gd name="T5" fmla="*/ 0 h 1858"/>
                <a:gd name="T6" fmla="*/ 1854 w 1854"/>
                <a:gd name="T7" fmla="*/ 1858 h 1858"/>
                <a:gd name="T8" fmla="*/ 1854 w 1854"/>
                <a:gd name="T9" fmla="*/ 1858 h 1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7045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>
                <a:gd name="T0" fmla="*/ 1640 w 1745"/>
                <a:gd name="T1" fmla="*/ 1377 h 1577"/>
                <a:gd name="T2" fmla="*/ 1692 w 1745"/>
                <a:gd name="T3" fmla="*/ 1479 h 1577"/>
                <a:gd name="T4" fmla="*/ 1732 w 1745"/>
                <a:gd name="T5" fmla="*/ 1577 h 1577"/>
                <a:gd name="T6" fmla="*/ 1745 w 1745"/>
                <a:gd name="T7" fmla="*/ 1577 h 1577"/>
                <a:gd name="T8" fmla="*/ 1703 w 1745"/>
                <a:gd name="T9" fmla="*/ 1469 h 1577"/>
                <a:gd name="T10" fmla="*/ 1649 w 1745"/>
                <a:gd name="T11" fmla="*/ 1367 h 1577"/>
                <a:gd name="T12" fmla="*/ 1535 w 1745"/>
                <a:gd name="T13" fmla="*/ 1157 h 1577"/>
                <a:gd name="T14" fmla="*/ 1395 w 1745"/>
                <a:gd name="T15" fmla="*/ 951 h 1577"/>
                <a:gd name="T16" fmla="*/ 1236 w 1745"/>
                <a:gd name="T17" fmla="*/ 756 h 1577"/>
                <a:gd name="T18" fmla="*/ 1061 w 1745"/>
                <a:gd name="T19" fmla="*/ 582 h 1577"/>
                <a:gd name="T20" fmla="*/ 876 w 1745"/>
                <a:gd name="T21" fmla="*/ 426 h 1577"/>
                <a:gd name="T22" fmla="*/ 672 w 1745"/>
                <a:gd name="T23" fmla="*/ 294 h 1577"/>
                <a:gd name="T24" fmla="*/ 455 w 1745"/>
                <a:gd name="T25" fmla="*/ 174 h 1577"/>
                <a:gd name="T26" fmla="*/ 234 w 1745"/>
                <a:gd name="T27" fmla="*/ 78 h 1577"/>
                <a:gd name="T28" fmla="*/ 0 w 1745"/>
                <a:gd name="T29" fmla="*/ 0 h 1577"/>
                <a:gd name="T30" fmla="*/ 0 w 1745"/>
                <a:gd name="T31" fmla="*/ 12 h 1577"/>
                <a:gd name="T32" fmla="*/ 222 w 1745"/>
                <a:gd name="T33" fmla="*/ 89 h 1577"/>
                <a:gd name="T34" fmla="*/ 446 w 1745"/>
                <a:gd name="T35" fmla="*/ 185 h 1577"/>
                <a:gd name="T36" fmla="*/ 662 w 1745"/>
                <a:gd name="T37" fmla="*/ 305 h 1577"/>
                <a:gd name="T38" fmla="*/ 866 w 1745"/>
                <a:gd name="T39" fmla="*/ 437 h 1577"/>
                <a:gd name="T40" fmla="*/ 1052 w 1745"/>
                <a:gd name="T41" fmla="*/ 593 h 1577"/>
                <a:gd name="T42" fmla="*/ 1226 w 1745"/>
                <a:gd name="T43" fmla="*/ 767 h 1577"/>
                <a:gd name="T44" fmla="*/ 1385 w 1745"/>
                <a:gd name="T45" fmla="*/ 960 h 1577"/>
                <a:gd name="T46" fmla="*/ 1526 w 1745"/>
                <a:gd name="T47" fmla="*/ 1167 h 1577"/>
                <a:gd name="T48" fmla="*/ 1640 w 1745"/>
                <a:gd name="T49" fmla="*/ 137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7046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>
                <a:gd name="T0" fmla="*/ 0 w 1745"/>
                <a:gd name="T1" fmla="*/ 0 h 1768"/>
                <a:gd name="T2" fmla="*/ 0 w 1745"/>
                <a:gd name="T3" fmla="*/ 12 h 1768"/>
                <a:gd name="T4" fmla="*/ 210 w 1745"/>
                <a:gd name="T5" fmla="*/ 88 h 1768"/>
                <a:gd name="T6" fmla="*/ 426 w 1745"/>
                <a:gd name="T7" fmla="*/ 190 h 1768"/>
                <a:gd name="T8" fmla="*/ 630 w 1745"/>
                <a:gd name="T9" fmla="*/ 304 h 1768"/>
                <a:gd name="T10" fmla="*/ 818 w 1745"/>
                <a:gd name="T11" fmla="*/ 442 h 1768"/>
                <a:gd name="T12" fmla="*/ 998 w 1745"/>
                <a:gd name="T13" fmla="*/ 592 h 1768"/>
                <a:gd name="T14" fmla="*/ 1164 w 1745"/>
                <a:gd name="T15" fmla="*/ 766 h 1768"/>
                <a:gd name="T16" fmla="*/ 1310 w 1745"/>
                <a:gd name="T17" fmla="*/ 942 h 1768"/>
                <a:gd name="T18" fmla="*/ 1454 w 1745"/>
                <a:gd name="T19" fmla="*/ 1146 h 1768"/>
                <a:gd name="T20" fmla="*/ 1536 w 1745"/>
                <a:gd name="T21" fmla="*/ 1298 h 1768"/>
                <a:gd name="T22" fmla="*/ 1614 w 1745"/>
                <a:gd name="T23" fmla="*/ 1456 h 1768"/>
                <a:gd name="T24" fmla="*/ 1682 w 1745"/>
                <a:gd name="T25" fmla="*/ 1616 h 1768"/>
                <a:gd name="T26" fmla="*/ 1733 w 1745"/>
                <a:gd name="T27" fmla="*/ 1768 h 1768"/>
                <a:gd name="T28" fmla="*/ 1745 w 1745"/>
                <a:gd name="T29" fmla="*/ 1768 h 1768"/>
                <a:gd name="T30" fmla="*/ 1691 w 1745"/>
                <a:gd name="T31" fmla="*/ 1606 h 1768"/>
                <a:gd name="T32" fmla="*/ 1623 w 1745"/>
                <a:gd name="T33" fmla="*/ 1445 h 1768"/>
                <a:gd name="T34" fmla="*/ 1547 w 1745"/>
                <a:gd name="T35" fmla="*/ 1288 h 1768"/>
                <a:gd name="T36" fmla="*/ 1463 w 1745"/>
                <a:gd name="T37" fmla="*/ 1136 h 1768"/>
                <a:gd name="T38" fmla="*/ 1320 w 1745"/>
                <a:gd name="T39" fmla="*/ 932 h 1768"/>
                <a:gd name="T40" fmla="*/ 1173 w 1745"/>
                <a:gd name="T41" fmla="*/ 755 h 1768"/>
                <a:gd name="T42" fmla="*/ 1008 w 1745"/>
                <a:gd name="T43" fmla="*/ 581 h 1768"/>
                <a:gd name="T44" fmla="*/ 827 w 1745"/>
                <a:gd name="T45" fmla="*/ 431 h 1768"/>
                <a:gd name="T46" fmla="*/ 642 w 1745"/>
                <a:gd name="T47" fmla="*/ 293 h 1768"/>
                <a:gd name="T48" fmla="*/ 437 w 1745"/>
                <a:gd name="T49" fmla="*/ 179 h 1768"/>
                <a:gd name="T50" fmla="*/ 222 w 1745"/>
                <a:gd name="T51" fmla="*/ 78 h 1768"/>
                <a:gd name="T52" fmla="*/ 0 w 1745"/>
                <a:gd name="T53" fmla="*/ 0 h 1768"/>
                <a:gd name="T54" fmla="*/ 0 w 1745"/>
                <a:gd name="T55" fmla="*/ 0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7047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7048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7049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87050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873250"/>
            <a:ext cx="10363200" cy="155575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zh-TW" altLang="en-US" noProof="0" smtClean="0"/>
              <a:t>按一下以編輯母片標題樣式</a:t>
            </a:r>
          </a:p>
        </p:txBody>
      </p:sp>
      <p:sp>
        <p:nvSpPr>
          <p:cNvPr id="87051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</a:p>
        </p:txBody>
      </p:sp>
      <p:sp>
        <p:nvSpPr>
          <p:cNvPr id="87052" name="Rectangle 12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C493F36C-3A9A-4F56-A140-BB806A903222}" type="datetimeFigureOut">
              <a:rPr lang="zh-TW" altLang="en-US"/>
              <a:pPr/>
              <a:t>2018/9/25</a:t>
            </a:fld>
            <a:endParaRPr lang="en-US" altLang="zh-TW"/>
          </a:p>
        </p:txBody>
      </p:sp>
      <p:sp>
        <p:nvSpPr>
          <p:cNvPr id="87053" name="Rectangle 1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7054" name="Rectangle 1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7520683-E69C-4C03-8F20-B97650962D45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2509BA-208F-4980-B0B2-AEC2BCFA5658}" type="datetimeFigureOut">
              <a:rPr lang="zh-TW" altLang="en-US"/>
              <a:pPr/>
              <a:t>2018/9/25</a:t>
            </a:fld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BDAA0B-117A-4900-9069-0036531F1BCE}" type="slidenum">
              <a:rPr lang="zh-TW" altLang="en-US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95529654"/>
      </p:ext>
    </p:extLst>
  </p:cSld>
  <p:clrMapOvr>
    <a:masterClrMapping/>
  </p:clrMapOvr>
  <p:transition spd="slow" advTm="600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77200" cy="5853112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AE11E4-D882-42D3-8451-DF653A8CD1E7}" type="datetimeFigureOut">
              <a:rPr lang="zh-TW" altLang="en-US"/>
              <a:pPr/>
              <a:t>2018/9/25</a:t>
            </a:fld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5216D8-C6D3-404B-AED3-9E80CA46FC7A}" type="slidenum">
              <a:rPr lang="zh-TW" altLang="en-US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36376648"/>
      </p:ext>
    </p:extLst>
  </p:cSld>
  <p:clrMapOvr>
    <a:masterClrMapping/>
  </p:clrMapOvr>
  <p:transition spd="slow" advTm="600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5"/>
          <p:cNvCxnSpPr/>
          <p:nvPr/>
        </p:nvCxnSpPr>
        <p:spPr>
          <a:xfrm flipH="1">
            <a:off x="8228013" y="7938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6"/>
          <p:cNvCxnSpPr/>
          <p:nvPr/>
        </p:nvCxnSpPr>
        <p:spPr>
          <a:xfrm flipH="1">
            <a:off x="6108700" y="92075"/>
            <a:ext cx="6080125" cy="608012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0"/>
          <p:cNvCxnSpPr/>
          <p:nvPr/>
        </p:nvCxnSpPr>
        <p:spPr>
          <a:xfrm flipH="1">
            <a:off x="7335838" y="31750"/>
            <a:ext cx="4852987" cy="48529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22"/>
          <p:cNvCxnSpPr/>
          <p:nvPr/>
        </p:nvCxnSpPr>
        <p:spPr>
          <a:xfrm flipH="1">
            <a:off x="7845425" y="609600"/>
            <a:ext cx="4343400" cy="434340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/>
          <a:lstStyle>
            <a:lvl1pPr algn="l">
              <a:defRPr sz="4800">
                <a:effectLst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F3143-9B60-4B8D-853F-0F1CF7268AE5}" type="datetimeFigureOut">
              <a:rPr lang="zh-TW" altLang="en-US"/>
              <a:pPr>
                <a:defRPr/>
              </a:pPr>
              <a:t>2018/9/25</a:t>
            </a:fld>
            <a:endParaRPr lang="zh-TW" alt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12A75C-D09A-4D75-8425-D4B9620CDF57}" type="slidenum">
              <a:rPr lang="zh-TW" altLang="en-US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2983049"/>
      </p:ext>
    </p:extLst>
  </p:cSld>
  <p:clrMapOvr>
    <a:masterClrMapping/>
  </p:clrMapOvr>
  <p:transition spd="slow" advTm="600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9207500" y="2963863"/>
            <a:ext cx="2982913" cy="3208337"/>
            <a:chOff x="9206969" y="2963333"/>
            <a:chExt cx="2981858" cy="3208867"/>
          </a:xfrm>
        </p:grpSpPr>
        <p:cxnSp>
          <p:nvCxnSpPr>
            <p:cNvPr id="6" name="Straight Connector 7"/>
            <p:cNvCxnSpPr/>
            <p:nvPr/>
          </p:nvCxnSpPr>
          <p:spPr>
            <a:xfrm flipH="1">
              <a:off x="11276337" y="2963333"/>
              <a:ext cx="912490" cy="91296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8"/>
            <p:cNvCxnSpPr/>
            <p:nvPr/>
          </p:nvCxnSpPr>
          <p:spPr>
            <a:xfrm flipH="1">
              <a:off x="9206969" y="3190383"/>
              <a:ext cx="2981858" cy="298181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9"/>
            <p:cNvCxnSpPr/>
            <p:nvPr/>
          </p:nvCxnSpPr>
          <p:spPr>
            <a:xfrm flipH="1">
              <a:off x="10292435" y="3285648"/>
              <a:ext cx="1896392" cy="1895788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0"/>
            <p:cNvCxnSpPr/>
            <p:nvPr/>
          </p:nvCxnSpPr>
          <p:spPr>
            <a:xfrm flipH="1">
              <a:off x="10443195" y="3131636"/>
              <a:ext cx="1745632" cy="17449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1"/>
            <p:cNvCxnSpPr/>
            <p:nvPr/>
          </p:nvCxnSpPr>
          <p:spPr>
            <a:xfrm flipH="1">
              <a:off x="10919276" y="3682589"/>
              <a:ext cx="1269551" cy="127021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3"/>
          <p:cNvSpPr txBox="1"/>
          <p:nvPr/>
        </p:nvSpPr>
        <p:spPr>
          <a:xfrm>
            <a:off x="531813" y="812800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8000" dirty="0">
                <a:latin typeface="+mn-lt"/>
                <a:ea typeface="+mn-ea"/>
              </a:rPr>
              <a:t>“</a:t>
            </a:r>
          </a:p>
        </p:txBody>
      </p:sp>
      <p:sp>
        <p:nvSpPr>
          <p:cNvPr id="13" name="TextBox 14"/>
          <p:cNvSpPr txBox="1"/>
          <p:nvPr/>
        </p:nvSpPr>
        <p:spPr>
          <a:xfrm>
            <a:off x="10285413" y="2768600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8000" dirty="0">
                <a:latin typeface="+mn-lt"/>
                <a:ea typeface="+mn-ea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/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2885A-6115-4CAE-96FE-FF21E5245426}" type="datetimeFigureOut">
              <a:rPr lang="zh-TW" altLang="en-US"/>
              <a:pPr>
                <a:defRPr/>
              </a:pPr>
              <a:t>2018/9/25</a:t>
            </a:fld>
            <a:endParaRPr lang="zh-TW" alt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A55A3B11-FFB2-4D68-A403-BEBF3D2DCC1F}" type="slidenum">
              <a:rPr lang="zh-TW" altLang="en-US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60739849"/>
      </p:ext>
    </p:extLst>
  </p:cSld>
  <p:clrMapOvr>
    <a:masterClrMapping/>
  </p:clrMapOvr>
  <p:transition spd="slow" advTm="600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9207500" y="2963863"/>
            <a:ext cx="2982913" cy="3208337"/>
            <a:chOff x="9206969" y="2963333"/>
            <a:chExt cx="2981858" cy="3208867"/>
          </a:xfrm>
        </p:grpSpPr>
        <p:cxnSp>
          <p:nvCxnSpPr>
            <p:cNvPr id="6" name="Straight Connector 7"/>
            <p:cNvCxnSpPr/>
            <p:nvPr/>
          </p:nvCxnSpPr>
          <p:spPr>
            <a:xfrm flipH="1">
              <a:off x="11276337" y="2963333"/>
              <a:ext cx="912490" cy="91296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8"/>
            <p:cNvCxnSpPr/>
            <p:nvPr/>
          </p:nvCxnSpPr>
          <p:spPr>
            <a:xfrm flipH="1">
              <a:off x="9206969" y="3190383"/>
              <a:ext cx="2981858" cy="298181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9"/>
            <p:cNvCxnSpPr/>
            <p:nvPr/>
          </p:nvCxnSpPr>
          <p:spPr>
            <a:xfrm flipH="1">
              <a:off x="10292435" y="3285648"/>
              <a:ext cx="1896392" cy="1895788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0"/>
            <p:cNvCxnSpPr/>
            <p:nvPr/>
          </p:nvCxnSpPr>
          <p:spPr>
            <a:xfrm flipH="1">
              <a:off x="10443195" y="3131636"/>
              <a:ext cx="1745632" cy="17449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1"/>
            <p:cNvCxnSpPr/>
            <p:nvPr/>
          </p:nvCxnSpPr>
          <p:spPr>
            <a:xfrm flipH="1">
              <a:off x="10919276" y="3682589"/>
              <a:ext cx="1269551" cy="127021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0"/>
          <p:cNvSpPr txBox="1"/>
          <p:nvPr/>
        </p:nvSpPr>
        <p:spPr>
          <a:xfrm>
            <a:off x="531813" y="812800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8000" dirty="0">
                <a:latin typeface="+mn-lt"/>
                <a:ea typeface="+mn-ea"/>
              </a:rPr>
              <a:t>“</a:t>
            </a:r>
          </a:p>
        </p:txBody>
      </p:sp>
      <p:sp>
        <p:nvSpPr>
          <p:cNvPr id="13" name="TextBox 11"/>
          <p:cNvSpPr txBox="1"/>
          <p:nvPr/>
        </p:nvSpPr>
        <p:spPr>
          <a:xfrm>
            <a:off x="10285413" y="2768600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8000" dirty="0">
                <a:latin typeface="+mn-lt"/>
                <a:ea typeface="+mn-ea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/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F90B6-4DB2-4F77-8F40-2E3C8BE30927}" type="datetimeFigureOut">
              <a:rPr lang="zh-TW" altLang="en-US"/>
              <a:pPr>
                <a:defRPr/>
              </a:pPr>
              <a:t>2018/9/25</a:t>
            </a:fld>
            <a:endParaRPr lang="zh-TW" alt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23FD7A00-E490-4F20-9EF2-E635A49E45F9}" type="slidenum">
              <a:rPr lang="zh-TW" altLang="en-US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45892566"/>
      </p:ext>
    </p:extLst>
  </p:cSld>
  <p:clrMapOvr>
    <a:masterClrMapping/>
  </p:clrMapOvr>
  <p:transition spd="slow" advTm="6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1E7235-0772-43A4-B46B-FAE625798357}" type="datetimeFigureOut">
              <a:rPr lang="zh-TW" altLang="en-US"/>
              <a:pPr/>
              <a:t>2018/9/25</a:t>
            </a:fld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5CAD46-27F2-4239-8AE7-9F377A538BC3}" type="slidenum">
              <a:rPr lang="zh-TW" altLang="en-US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7986710"/>
      </p:ext>
    </p:extLst>
  </p:cSld>
  <p:clrMapOvr>
    <a:masterClrMapping/>
  </p:clrMapOvr>
  <p:transition spd="slow" advTm="600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9AF183-CE5D-461E-BA9F-166F11DCE64D}" type="datetimeFigureOut">
              <a:rPr lang="zh-TW" altLang="en-US"/>
              <a:pPr/>
              <a:t>2018/9/25</a:t>
            </a:fld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953259-0281-4868-9EA0-697BEF372DFB}" type="slidenum">
              <a:rPr lang="zh-TW" altLang="en-US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0776232"/>
      </p:ext>
    </p:extLst>
  </p:cSld>
  <p:clrMapOvr>
    <a:masterClrMapping/>
  </p:clrMapOvr>
  <p:transition spd="slow" advTm="6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3072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3072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C0C666-4FC1-41B3-B1E3-44429B8409F8}" type="datetimeFigureOut">
              <a:rPr lang="zh-TW" altLang="en-US"/>
              <a:pPr/>
              <a:t>2018/9/25</a:t>
            </a:fld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2B5E18-FD81-4371-A7EC-380FE7AA252C}" type="slidenum">
              <a:rPr lang="zh-TW" altLang="en-US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67100691"/>
      </p:ext>
    </p:extLst>
  </p:cSld>
  <p:clrMapOvr>
    <a:masterClrMapping/>
  </p:clrMapOvr>
  <p:transition spd="slow" advTm="6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AAD9F0-99B2-4BF0-97DD-7A4FB5488788}" type="datetimeFigureOut">
              <a:rPr lang="zh-TW" altLang="en-US"/>
              <a:pPr/>
              <a:t>2018/9/25</a:t>
            </a:fld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97E356-529A-447C-9620-187A1D5BA06D}" type="slidenum">
              <a:rPr lang="zh-TW" altLang="en-US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2112724"/>
      </p:ext>
    </p:extLst>
  </p:cSld>
  <p:clrMapOvr>
    <a:masterClrMapping/>
  </p:clrMapOvr>
  <p:transition spd="slow" advTm="6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86969A-74C2-4944-A86A-46A03BED252B}" type="datetimeFigureOut">
              <a:rPr lang="zh-TW" altLang="en-US"/>
              <a:pPr/>
              <a:t>2018/9/25</a:t>
            </a:fld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A6838B-E00D-4C64-A78D-B104CE132198}" type="slidenum">
              <a:rPr lang="zh-TW" altLang="en-US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88465945"/>
      </p:ext>
    </p:extLst>
  </p:cSld>
  <p:clrMapOvr>
    <a:masterClrMapping/>
  </p:clrMapOvr>
  <p:transition spd="slow" advTm="6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7A4654-FF56-437C-AA18-D13FDF855BC4}" type="datetimeFigureOut">
              <a:rPr lang="zh-TW" altLang="en-US"/>
              <a:pPr/>
              <a:t>2018/9/25</a:t>
            </a:fld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AF0F75-327B-4FA5-8E6B-9E26F554A3B2}" type="slidenum">
              <a:rPr lang="zh-TW" altLang="en-US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58741271"/>
      </p:ext>
    </p:extLst>
  </p:cSld>
  <p:clrMapOvr>
    <a:masterClrMapping/>
  </p:clrMapOvr>
  <p:transition spd="slow" advTm="6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51F690-644D-4737-BF42-95FD85B5EDB7}" type="datetimeFigureOut">
              <a:rPr lang="zh-TW" altLang="en-US"/>
              <a:pPr/>
              <a:t>2018/9/25</a:t>
            </a:fld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473885-0B7A-436D-9CAD-075CD6D417AC}" type="slidenum">
              <a:rPr lang="zh-TW" altLang="en-US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12500425"/>
      </p:ext>
    </p:extLst>
  </p:cSld>
  <p:clrMapOvr>
    <a:masterClrMapping/>
  </p:clrMapOvr>
  <p:transition spd="slow" advTm="6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92E3850-2BCB-4783-B829-48A8BB74D993}" type="datetimeFigureOut">
              <a:rPr lang="zh-TW" altLang="en-US"/>
              <a:pPr/>
              <a:t>2018/9/25</a:t>
            </a:fld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629AC-7D03-49CE-81C7-19A83D5BB949}" type="slidenum">
              <a:rPr lang="zh-TW" altLang="en-US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3048333"/>
      </p:ext>
    </p:extLst>
  </p:cSld>
  <p:clrMapOvr>
    <a:masterClrMapping/>
  </p:clrMapOvr>
  <p:transition spd="slow" advTm="6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18" name="Group 2"/>
          <p:cNvGrpSpPr>
            <a:grpSpLocks/>
          </p:cNvGrpSpPr>
          <p:nvPr/>
        </p:nvGrpSpPr>
        <p:grpSpPr bwMode="auto">
          <a:xfrm>
            <a:off x="0" y="3902075"/>
            <a:ext cx="4533900" cy="2949575"/>
            <a:chOff x="0" y="2458"/>
            <a:chExt cx="2142" cy="1858"/>
          </a:xfrm>
        </p:grpSpPr>
        <p:sp>
          <p:nvSpPr>
            <p:cNvPr id="86019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>
                <a:gd name="T0" fmla="*/ 329 w 2135"/>
                <a:gd name="T1" fmla="*/ 66 h 1804"/>
                <a:gd name="T2" fmla="*/ 161 w 2135"/>
                <a:gd name="T3" fmla="*/ 30 h 1804"/>
                <a:gd name="T4" fmla="*/ 0 w 2135"/>
                <a:gd name="T5" fmla="*/ 0 h 1804"/>
                <a:gd name="T6" fmla="*/ 0 w 2135"/>
                <a:gd name="T7" fmla="*/ 12 h 1804"/>
                <a:gd name="T8" fmla="*/ 161 w 2135"/>
                <a:gd name="T9" fmla="*/ 42 h 1804"/>
                <a:gd name="T10" fmla="*/ 323 w 2135"/>
                <a:gd name="T11" fmla="*/ 78 h 1804"/>
                <a:gd name="T12" fmla="*/ 556 w 2135"/>
                <a:gd name="T13" fmla="*/ 150 h 1804"/>
                <a:gd name="T14" fmla="*/ 777 w 2135"/>
                <a:gd name="T15" fmla="*/ 245 h 1804"/>
                <a:gd name="T16" fmla="*/ 993 w 2135"/>
                <a:gd name="T17" fmla="*/ 365 h 1804"/>
                <a:gd name="T18" fmla="*/ 1196 w 2135"/>
                <a:gd name="T19" fmla="*/ 503 h 1804"/>
                <a:gd name="T20" fmla="*/ 1381 w 2135"/>
                <a:gd name="T21" fmla="*/ 653 h 1804"/>
                <a:gd name="T22" fmla="*/ 1555 w 2135"/>
                <a:gd name="T23" fmla="*/ 827 h 1804"/>
                <a:gd name="T24" fmla="*/ 1710 w 2135"/>
                <a:gd name="T25" fmla="*/ 1019 h 1804"/>
                <a:gd name="T26" fmla="*/ 1854 w 2135"/>
                <a:gd name="T27" fmla="*/ 1229 h 1804"/>
                <a:gd name="T28" fmla="*/ 1937 w 2135"/>
                <a:gd name="T29" fmla="*/ 1366 h 1804"/>
                <a:gd name="T30" fmla="*/ 2009 w 2135"/>
                <a:gd name="T31" fmla="*/ 1510 h 1804"/>
                <a:gd name="T32" fmla="*/ 2069 w 2135"/>
                <a:gd name="T33" fmla="*/ 1654 h 1804"/>
                <a:gd name="T34" fmla="*/ 2123 w 2135"/>
                <a:gd name="T35" fmla="*/ 1804 h 1804"/>
                <a:gd name="T36" fmla="*/ 2135 w 2135"/>
                <a:gd name="T37" fmla="*/ 1804 h 1804"/>
                <a:gd name="T38" fmla="*/ 2081 w 2135"/>
                <a:gd name="T39" fmla="*/ 1654 h 1804"/>
                <a:gd name="T40" fmla="*/ 2021 w 2135"/>
                <a:gd name="T41" fmla="*/ 1510 h 1804"/>
                <a:gd name="T42" fmla="*/ 1949 w 2135"/>
                <a:gd name="T43" fmla="*/ 1366 h 1804"/>
                <a:gd name="T44" fmla="*/ 1866 w 2135"/>
                <a:gd name="T45" fmla="*/ 1223 h 1804"/>
                <a:gd name="T46" fmla="*/ 1722 w 2135"/>
                <a:gd name="T47" fmla="*/ 1013 h 1804"/>
                <a:gd name="T48" fmla="*/ 1561 w 2135"/>
                <a:gd name="T49" fmla="*/ 821 h 1804"/>
                <a:gd name="T50" fmla="*/ 1387 w 2135"/>
                <a:gd name="T51" fmla="*/ 647 h 1804"/>
                <a:gd name="T52" fmla="*/ 1202 w 2135"/>
                <a:gd name="T53" fmla="*/ 491 h 1804"/>
                <a:gd name="T54" fmla="*/ 999 w 2135"/>
                <a:gd name="T55" fmla="*/ 353 h 1804"/>
                <a:gd name="T56" fmla="*/ 783 w 2135"/>
                <a:gd name="T57" fmla="*/ 239 h 1804"/>
                <a:gd name="T58" fmla="*/ 562 w 2135"/>
                <a:gd name="T59" fmla="*/ 138 h 1804"/>
                <a:gd name="T60" fmla="*/ 329 w 2135"/>
                <a:gd name="T61" fmla="*/ 66 h 1804"/>
                <a:gd name="T62" fmla="*/ 329 w 2135"/>
                <a:gd name="T63" fmla="*/ 66 h 1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6020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>
                <a:gd name="T0" fmla="*/ 1854 w 1854"/>
                <a:gd name="T1" fmla="*/ 1858 h 1858"/>
                <a:gd name="T2" fmla="*/ 0 w 1854"/>
                <a:gd name="T3" fmla="*/ 1858 h 1858"/>
                <a:gd name="T4" fmla="*/ 0 w 1854"/>
                <a:gd name="T5" fmla="*/ 0 h 1858"/>
                <a:gd name="T6" fmla="*/ 1854 w 1854"/>
                <a:gd name="T7" fmla="*/ 1858 h 1858"/>
                <a:gd name="T8" fmla="*/ 1854 w 1854"/>
                <a:gd name="T9" fmla="*/ 1858 h 1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6021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>
                <a:gd name="T0" fmla="*/ 1640 w 1745"/>
                <a:gd name="T1" fmla="*/ 1377 h 1577"/>
                <a:gd name="T2" fmla="*/ 1692 w 1745"/>
                <a:gd name="T3" fmla="*/ 1479 h 1577"/>
                <a:gd name="T4" fmla="*/ 1732 w 1745"/>
                <a:gd name="T5" fmla="*/ 1577 h 1577"/>
                <a:gd name="T6" fmla="*/ 1745 w 1745"/>
                <a:gd name="T7" fmla="*/ 1577 h 1577"/>
                <a:gd name="T8" fmla="*/ 1703 w 1745"/>
                <a:gd name="T9" fmla="*/ 1469 h 1577"/>
                <a:gd name="T10" fmla="*/ 1649 w 1745"/>
                <a:gd name="T11" fmla="*/ 1367 h 1577"/>
                <a:gd name="T12" fmla="*/ 1535 w 1745"/>
                <a:gd name="T13" fmla="*/ 1157 h 1577"/>
                <a:gd name="T14" fmla="*/ 1395 w 1745"/>
                <a:gd name="T15" fmla="*/ 951 h 1577"/>
                <a:gd name="T16" fmla="*/ 1236 w 1745"/>
                <a:gd name="T17" fmla="*/ 756 h 1577"/>
                <a:gd name="T18" fmla="*/ 1061 w 1745"/>
                <a:gd name="T19" fmla="*/ 582 h 1577"/>
                <a:gd name="T20" fmla="*/ 876 w 1745"/>
                <a:gd name="T21" fmla="*/ 426 h 1577"/>
                <a:gd name="T22" fmla="*/ 672 w 1745"/>
                <a:gd name="T23" fmla="*/ 294 h 1577"/>
                <a:gd name="T24" fmla="*/ 455 w 1745"/>
                <a:gd name="T25" fmla="*/ 174 h 1577"/>
                <a:gd name="T26" fmla="*/ 234 w 1745"/>
                <a:gd name="T27" fmla="*/ 78 h 1577"/>
                <a:gd name="T28" fmla="*/ 0 w 1745"/>
                <a:gd name="T29" fmla="*/ 0 h 1577"/>
                <a:gd name="T30" fmla="*/ 0 w 1745"/>
                <a:gd name="T31" fmla="*/ 12 h 1577"/>
                <a:gd name="T32" fmla="*/ 222 w 1745"/>
                <a:gd name="T33" fmla="*/ 89 h 1577"/>
                <a:gd name="T34" fmla="*/ 446 w 1745"/>
                <a:gd name="T35" fmla="*/ 185 h 1577"/>
                <a:gd name="T36" fmla="*/ 662 w 1745"/>
                <a:gd name="T37" fmla="*/ 305 h 1577"/>
                <a:gd name="T38" fmla="*/ 866 w 1745"/>
                <a:gd name="T39" fmla="*/ 437 h 1577"/>
                <a:gd name="T40" fmla="*/ 1052 w 1745"/>
                <a:gd name="T41" fmla="*/ 593 h 1577"/>
                <a:gd name="T42" fmla="*/ 1226 w 1745"/>
                <a:gd name="T43" fmla="*/ 767 h 1577"/>
                <a:gd name="T44" fmla="*/ 1385 w 1745"/>
                <a:gd name="T45" fmla="*/ 960 h 1577"/>
                <a:gd name="T46" fmla="*/ 1526 w 1745"/>
                <a:gd name="T47" fmla="*/ 1167 h 1577"/>
                <a:gd name="T48" fmla="*/ 1640 w 1745"/>
                <a:gd name="T49" fmla="*/ 137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6022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>
                <a:gd name="T0" fmla="*/ 0 w 1745"/>
                <a:gd name="T1" fmla="*/ 0 h 1768"/>
                <a:gd name="T2" fmla="*/ 0 w 1745"/>
                <a:gd name="T3" fmla="*/ 12 h 1768"/>
                <a:gd name="T4" fmla="*/ 210 w 1745"/>
                <a:gd name="T5" fmla="*/ 88 h 1768"/>
                <a:gd name="T6" fmla="*/ 426 w 1745"/>
                <a:gd name="T7" fmla="*/ 190 h 1768"/>
                <a:gd name="T8" fmla="*/ 630 w 1745"/>
                <a:gd name="T9" fmla="*/ 304 h 1768"/>
                <a:gd name="T10" fmla="*/ 818 w 1745"/>
                <a:gd name="T11" fmla="*/ 442 h 1768"/>
                <a:gd name="T12" fmla="*/ 998 w 1745"/>
                <a:gd name="T13" fmla="*/ 592 h 1768"/>
                <a:gd name="T14" fmla="*/ 1164 w 1745"/>
                <a:gd name="T15" fmla="*/ 766 h 1768"/>
                <a:gd name="T16" fmla="*/ 1310 w 1745"/>
                <a:gd name="T17" fmla="*/ 942 h 1768"/>
                <a:gd name="T18" fmla="*/ 1454 w 1745"/>
                <a:gd name="T19" fmla="*/ 1146 h 1768"/>
                <a:gd name="T20" fmla="*/ 1536 w 1745"/>
                <a:gd name="T21" fmla="*/ 1298 h 1768"/>
                <a:gd name="T22" fmla="*/ 1614 w 1745"/>
                <a:gd name="T23" fmla="*/ 1456 h 1768"/>
                <a:gd name="T24" fmla="*/ 1682 w 1745"/>
                <a:gd name="T25" fmla="*/ 1616 h 1768"/>
                <a:gd name="T26" fmla="*/ 1733 w 1745"/>
                <a:gd name="T27" fmla="*/ 1768 h 1768"/>
                <a:gd name="T28" fmla="*/ 1745 w 1745"/>
                <a:gd name="T29" fmla="*/ 1768 h 1768"/>
                <a:gd name="T30" fmla="*/ 1691 w 1745"/>
                <a:gd name="T31" fmla="*/ 1606 h 1768"/>
                <a:gd name="T32" fmla="*/ 1623 w 1745"/>
                <a:gd name="T33" fmla="*/ 1445 h 1768"/>
                <a:gd name="T34" fmla="*/ 1547 w 1745"/>
                <a:gd name="T35" fmla="*/ 1288 h 1768"/>
                <a:gd name="T36" fmla="*/ 1463 w 1745"/>
                <a:gd name="T37" fmla="*/ 1136 h 1768"/>
                <a:gd name="T38" fmla="*/ 1320 w 1745"/>
                <a:gd name="T39" fmla="*/ 932 h 1768"/>
                <a:gd name="T40" fmla="*/ 1173 w 1745"/>
                <a:gd name="T41" fmla="*/ 755 h 1768"/>
                <a:gd name="T42" fmla="*/ 1008 w 1745"/>
                <a:gd name="T43" fmla="*/ 581 h 1768"/>
                <a:gd name="T44" fmla="*/ 827 w 1745"/>
                <a:gd name="T45" fmla="*/ 431 h 1768"/>
                <a:gd name="T46" fmla="*/ 642 w 1745"/>
                <a:gd name="T47" fmla="*/ 293 h 1768"/>
                <a:gd name="T48" fmla="*/ 437 w 1745"/>
                <a:gd name="T49" fmla="*/ 179 h 1768"/>
                <a:gd name="T50" fmla="*/ 222 w 1745"/>
                <a:gd name="T51" fmla="*/ 78 h 1768"/>
                <a:gd name="T52" fmla="*/ 0 w 1745"/>
                <a:gd name="T53" fmla="*/ 0 h 1768"/>
                <a:gd name="T54" fmla="*/ 0 w 1745"/>
                <a:gd name="T55" fmla="*/ 0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6023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6024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6025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86026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7813"/>
            <a:ext cx="109728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86027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86028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fld id="{D3A0DD30-FF0E-485F-AF21-0D1D63D706FC}" type="datetimeFigureOut">
              <a:rPr lang="zh-TW" altLang="en-US"/>
              <a:pPr/>
              <a:t>2018/9/25</a:t>
            </a:fld>
            <a:endParaRPr lang="en-US" altLang="zh-TW"/>
          </a:p>
        </p:txBody>
      </p:sp>
      <p:sp>
        <p:nvSpPr>
          <p:cNvPr id="86029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endParaRPr lang="en-US" altLang="zh-TW"/>
          </a:p>
        </p:txBody>
      </p:sp>
      <p:sp>
        <p:nvSpPr>
          <p:cNvPr id="86030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fld id="{044E44C0-40E5-4E47-80A6-FDB925AF42FD}" type="slidenum">
              <a:rPr lang="zh-TW" altLang="en-US"/>
              <a:pPr/>
              <a:t>‹#›</a:t>
            </a:fld>
            <a:endParaRPr lang="en-US" altLang="zh-TW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ransition spd="slow" advTm="6000">
    <p:random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新細明體" panose="02020500000000000000" pitchFamily="18" charset="-120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新細明體" panose="02020500000000000000" pitchFamily="18" charset="-120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新細明體" panose="02020500000000000000" pitchFamily="18" charset="-120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新細明體" panose="02020500000000000000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新細明體" panose="02020500000000000000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新細明體" panose="02020500000000000000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新細明體" panose="02020500000000000000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新細明體" panose="02020500000000000000" pitchFamily="18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l"/>
        <a:defRPr kumimoji="1" sz="3200" kern="1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l"/>
        <a:defRPr kumimoji="1" sz="2800" kern="1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l"/>
        <a:defRPr kumimoji="1" sz="2400" kern="1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anose="05000000000000000000" pitchFamily="2" charset="2"/>
        <a:buChar char="l"/>
        <a:defRPr kumimoji="1" sz="2000" kern="1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kumimoji="1" sz="2000" kern="1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4D4EF"/>
            </a:gs>
            <a:gs pos="10001">
              <a:srgbClr val="64D4EF"/>
            </a:gs>
            <a:gs pos="100000">
              <a:srgbClr val="06588E"/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3" y="4487863"/>
            <a:ext cx="8534400" cy="150653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7271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4213" y="685800"/>
            <a:ext cx="8534400" cy="361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altLang="zh-TW" smtClean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3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A172F3B-AB46-4617-83E5-44FA3453B7CC}" type="datetimeFigureOut">
              <a:rPr lang="zh-TW" altLang="en-US"/>
              <a:pPr>
                <a:defRPr/>
              </a:pPr>
              <a:t>2018/9/25</a:t>
            </a:fld>
            <a:endParaRPr lang="zh-TW" alt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3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fontAlgn="auto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3000" cy="6699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3200">
                <a:solidFill>
                  <a:srgbClr val="0A304A"/>
                </a:solidFill>
                <a:latin typeface="Century Gothic" panose="020B0502020202020204" pitchFamily="34" charset="0"/>
                <a:ea typeface="微軟正黑體" panose="020B0604030504040204" pitchFamily="34" charset="-120"/>
              </a:defRPr>
            </a:lvl1pPr>
          </a:lstStyle>
          <a:p>
            <a:fld id="{08226037-E82F-4057-B862-6CC237CB9F5A}" type="slidenum">
              <a:rPr lang="zh-TW" altLang="en-US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219608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ransition spd="slow" advTm="6000">
    <p:random/>
  </p:transition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 cap="all">
          <a:ln w="3175" cmpd="sng">
            <a:noFill/>
          </a:ln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anose="020B0502020202020204" pitchFamily="34" charset="0"/>
          <a:ea typeface="微軟正黑體" panose="020B0604030504040204" pitchFamily="34" charset="-12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anose="020B0502020202020204" pitchFamily="34" charset="0"/>
          <a:ea typeface="微軟正黑體" panose="020B0604030504040204" pitchFamily="34" charset="-12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anose="020B0502020202020204" pitchFamily="34" charset="0"/>
          <a:ea typeface="微軟正黑體" panose="020B0604030504040204" pitchFamily="34" charset="-12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anose="020B0502020202020204" pitchFamily="34" charset="0"/>
          <a:ea typeface="微軟正黑體" panose="020B0604030504040204" pitchFamily="34" charset="-12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fontAlgn="base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>
          <a:solidFill>
            <a:srgbClr val="0F496F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kern="1200">
          <a:solidFill>
            <a:srgbClr val="0F496F"/>
          </a:solidFill>
          <a:latin typeface="+mn-lt"/>
          <a:ea typeface="+mn-ea"/>
          <a:cs typeface="+mn-cs"/>
        </a:defRPr>
      </a:lvl2pPr>
      <a:lvl3pPr marL="1200150" indent="-285750" algn="l" defTabSz="457200" rtl="0" fontAlgn="base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>
          <a:solidFill>
            <a:srgbClr val="0F496F"/>
          </a:solidFill>
          <a:latin typeface="+mn-lt"/>
          <a:ea typeface="+mn-ea"/>
          <a:cs typeface="+mn-cs"/>
        </a:defRPr>
      </a:lvl3pPr>
      <a:lvl4pPr marL="1543050" indent="-171450" algn="l" defTabSz="457200" rtl="0" fontAlgn="base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>
          <a:solidFill>
            <a:srgbClr val="0F496F"/>
          </a:solidFill>
          <a:latin typeface="+mn-lt"/>
          <a:ea typeface="+mn-ea"/>
          <a:cs typeface="+mn-cs"/>
        </a:defRPr>
      </a:lvl4pPr>
      <a:lvl5pPr marL="2000250" indent="-171450" algn="l" defTabSz="457200" rtl="0" fontAlgn="base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>
          <a:solidFill>
            <a:srgbClr val="0F496F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4213" y="685800"/>
            <a:ext cx="8001000" cy="2971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zh-TW" sz="6600" kern="100" dirty="0" smtClean="0">
                <a:latin typeface="標楷體" panose="03000509000000000000" pitchFamily="65" charset="-120"/>
                <a:cs typeface="Times New Roman" panose="02020603050405020304" pitchFamily="18" charset="0"/>
              </a:rPr>
              <a:t>4F</a:t>
            </a:r>
            <a:r>
              <a:rPr lang="zh-TW" altLang="zh-TW" sz="6600" kern="1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「震」撼教育</a:t>
            </a:r>
            <a:endParaRPr lang="zh-TW" altLang="en-US" sz="6600" dirty="0"/>
          </a:p>
        </p:txBody>
      </p:sp>
      <p:sp>
        <p:nvSpPr>
          <p:cNvPr id="19458" name="副標題 2"/>
          <p:cNvSpPr>
            <a:spLocks noGrp="1"/>
          </p:cNvSpPr>
          <p:nvPr>
            <p:ph type="subTitle" idx="1"/>
          </p:nvPr>
        </p:nvSpPr>
        <p:spPr>
          <a:xfrm>
            <a:off x="684213" y="3843338"/>
            <a:ext cx="6400800" cy="2411412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zh-TW" altLang="en-US" sz="3600" smtClean="0">
                <a:solidFill>
                  <a:srgbClr val="99FF3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桃園市永順國小</a:t>
            </a:r>
          </a:p>
          <a:p>
            <a:pPr algn="ctr">
              <a:lnSpc>
                <a:spcPct val="80000"/>
              </a:lnSpc>
            </a:pPr>
            <a:r>
              <a:rPr lang="zh-TW" altLang="en-US" sz="3600" smtClean="0">
                <a:solidFill>
                  <a:srgbClr val="99FF3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設計者：洪正義</a:t>
            </a:r>
          </a:p>
          <a:p>
            <a:pPr algn="ctr">
              <a:lnSpc>
                <a:spcPct val="80000"/>
              </a:lnSpc>
            </a:pPr>
            <a:r>
              <a:rPr lang="zh-TW" altLang="en-US" sz="3600" smtClean="0">
                <a:solidFill>
                  <a:srgbClr val="99FF3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     高敏學</a:t>
            </a:r>
          </a:p>
          <a:p>
            <a:pPr algn="ctr">
              <a:lnSpc>
                <a:spcPct val="80000"/>
              </a:lnSpc>
            </a:pPr>
            <a:r>
              <a:rPr lang="zh-TW" altLang="en-US" sz="3600" smtClean="0">
                <a:solidFill>
                  <a:srgbClr val="99FF3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     吳家華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圖片 1" descr="1-8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407988" y="368300"/>
            <a:ext cx="612775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學生完成</a:t>
            </a:r>
            <a:r>
              <a:rPr lang="en-US" altLang="zh-TW" sz="2800">
                <a:solidFill>
                  <a:srgbClr val="FFFF00"/>
                </a:solidFill>
                <a:ea typeface="華康正顏楷體W5" panose="03000509000000000000" pitchFamily="65" charset="-120"/>
              </a:rPr>
              <a:t>︻</a:t>
            </a:r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地震小達人</a:t>
            </a:r>
            <a:r>
              <a:rPr lang="en-US" altLang="zh-TW" sz="2800">
                <a:solidFill>
                  <a:srgbClr val="FFFF00"/>
                </a:solidFill>
                <a:ea typeface="華康正顏楷體W5" panose="03000509000000000000" pitchFamily="65" charset="-120"/>
              </a:rPr>
              <a:t>︼</a:t>
            </a:r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學習單。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圖片 1" descr="1-9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8" y="0"/>
            <a:ext cx="48482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0083800" y="273050"/>
            <a:ext cx="611188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學生完成</a:t>
            </a:r>
            <a:r>
              <a:rPr lang="en-US" altLang="zh-TW" sz="2800">
                <a:solidFill>
                  <a:srgbClr val="FFFF00"/>
                </a:solidFill>
                <a:ea typeface="華康正顏楷體W5" panose="03000509000000000000" pitchFamily="65" charset="-120"/>
              </a:rPr>
              <a:t>︻</a:t>
            </a:r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地震小達人</a:t>
            </a:r>
            <a:r>
              <a:rPr lang="en-US" altLang="zh-TW" sz="2800">
                <a:solidFill>
                  <a:srgbClr val="FFFF00"/>
                </a:solidFill>
                <a:ea typeface="華康正顏楷體W5" panose="03000509000000000000" pitchFamily="65" charset="-120"/>
              </a:rPr>
              <a:t>︼</a:t>
            </a:r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學習單。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圖片 1" descr="1-10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8" y="0"/>
            <a:ext cx="48482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417638" y="327025"/>
            <a:ext cx="612775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學生完成</a:t>
            </a:r>
            <a:r>
              <a:rPr lang="en-US" altLang="zh-TW" sz="2800">
                <a:solidFill>
                  <a:srgbClr val="FFFF00"/>
                </a:solidFill>
                <a:ea typeface="華康正顏楷體W5" panose="03000509000000000000" pitchFamily="65" charset="-120"/>
              </a:rPr>
              <a:t>︻</a:t>
            </a:r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地震小達人</a:t>
            </a:r>
            <a:r>
              <a:rPr lang="en-US" altLang="zh-TW" sz="2800">
                <a:solidFill>
                  <a:srgbClr val="FFFF00"/>
                </a:solidFill>
                <a:ea typeface="華康正顏楷體W5" panose="03000509000000000000" pitchFamily="65" charset="-120"/>
              </a:rPr>
              <a:t>︼</a:t>
            </a:r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學習單。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3724" y="2770388"/>
            <a:ext cx="8664551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6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活動二：「震」撼全球</a:t>
            </a:r>
            <a:endParaRPr kumimoji="0" lang="zh-TW" altLang="en-US" sz="6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圖片 1" descr="2-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11136313" y="312738"/>
            <a:ext cx="609600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教師說明日本大地震發生的位置。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圖片 1" descr="2-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463550" y="284163"/>
            <a:ext cx="611188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地震發生後，餘震不斷。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圖片 1" descr="2-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0736263" y="269875"/>
            <a:ext cx="1038225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閱讀日本大地震的新聞報導後，運用六何法，重新建構新聞。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圖片 1" descr="2-5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0914063" y="257175"/>
            <a:ext cx="1036637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讓我仔細看看日本地震的新聞報導，了解事件的成因、過程及結果。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圖片 1" descr="2-6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227013" y="325438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趕快把文本中有關六何法的重點畫下來。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圖片 1" descr="2-7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10871200" y="257175"/>
            <a:ext cx="1039813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畫好重點，還得把它寫下來才不會忘記。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63723" y="2770388"/>
            <a:ext cx="8664552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6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活動一：「震」撼大地</a:t>
            </a:r>
            <a:endParaRPr kumimoji="0" lang="zh-TW" altLang="en-US" sz="6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圖片 1" descr="2-8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8" y="0"/>
            <a:ext cx="48482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1290638" y="325438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en-US" altLang="zh-TW" sz="2800">
                <a:solidFill>
                  <a:srgbClr val="FFFF00"/>
                </a:solidFill>
                <a:ea typeface="華康正顏楷體W5" panose="03000509000000000000" pitchFamily="65" charset="-120"/>
              </a:rPr>
              <a:t>︻</a:t>
            </a:r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日本三一一強震，複合災難驚全球</a:t>
            </a:r>
            <a:r>
              <a:rPr lang="en-US" altLang="zh-TW" sz="2800">
                <a:solidFill>
                  <a:srgbClr val="FFFF00"/>
                </a:solidFill>
                <a:ea typeface="華康正顏楷體W5" panose="03000509000000000000" pitchFamily="65" charset="-120"/>
              </a:rPr>
              <a:t>︼</a:t>
            </a:r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的新聞報導。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圖片 1" descr="2-9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8" y="0"/>
            <a:ext cx="48482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9983788" y="393700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學生建構完成的新聞報導文本</a:t>
            </a:r>
            <a:r>
              <a:rPr lang="en-US" altLang="zh-TW" sz="2800">
                <a:solidFill>
                  <a:srgbClr val="FFFF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--</a:t>
            </a:r>
            <a:r>
              <a:rPr lang="zh-TW" altLang="en-US" sz="2800">
                <a:solidFill>
                  <a:srgbClr val="FFFF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六何法學習單。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63724" y="2770388"/>
            <a:ext cx="8664551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6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活動三：臨「震」脫逃</a:t>
            </a:r>
            <a:endParaRPr kumimoji="0" lang="zh-TW" altLang="en-US" sz="6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圖片 1" descr="3-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169863" y="352425"/>
            <a:ext cx="146367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透過</a:t>
            </a:r>
            <a:r>
              <a:rPr lang="en-US" altLang="zh-TW" sz="2800">
                <a:solidFill>
                  <a:srgbClr val="FFFF00"/>
                </a:solidFill>
                <a:ea typeface="華康正顏楷體W5" panose="03000509000000000000" pitchFamily="65" charset="-120"/>
              </a:rPr>
              <a:t>︻</a:t>
            </a:r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防震三部曲</a:t>
            </a:r>
            <a:r>
              <a:rPr lang="en-US" altLang="zh-TW" sz="2800">
                <a:solidFill>
                  <a:srgbClr val="FFFF00"/>
                </a:solidFill>
                <a:ea typeface="華康正顏楷體W5" panose="03000509000000000000" pitchFamily="65" charset="-120"/>
              </a:rPr>
              <a:t>︼</a:t>
            </a:r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，了解地震的前、中、後所面對的狀況及應變措施。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圖片 1" descr="3-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0898188" y="284163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教師示範</a:t>
            </a:r>
            <a:r>
              <a:rPr lang="en-US" altLang="zh-TW" sz="2800">
                <a:solidFill>
                  <a:srgbClr val="FFFF00"/>
                </a:solidFill>
                <a:ea typeface="華康正顏楷體W5" panose="03000509000000000000" pitchFamily="65" charset="-120"/>
              </a:rPr>
              <a:t>︻</a:t>
            </a:r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趴下、掩護、穩住</a:t>
            </a:r>
            <a:r>
              <a:rPr lang="en-US" altLang="zh-TW" sz="2800">
                <a:solidFill>
                  <a:srgbClr val="FFFF00"/>
                </a:solidFill>
                <a:ea typeface="華康正顏楷體W5" panose="03000509000000000000" pitchFamily="65" charset="-120"/>
              </a:rPr>
              <a:t>︼</a:t>
            </a:r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的動作。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圖片 1" descr="3-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185738" y="352425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教師指導學生</a:t>
            </a:r>
            <a:r>
              <a:rPr lang="en-US" altLang="zh-TW" sz="2800">
                <a:solidFill>
                  <a:srgbClr val="FFFF00"/>
                </a:solidFill>
                <a:ea typeface="華康正顏楷體W5" panose="03000509000000000000" pitchFamily="65" charset="-120"/>
              </a:rPr>
              <a:t>︻</a:t>
            </a:r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趴下、掩護、穩住</a:t>
            </a:r>
            <a:r>
              <a:rPr lang="en-US" altLang="zh-TW" sz="2800">
                <a:solidFill>
                  <a:srgbClr val="FFFF00"/>
                </a:solidFill>
                <a:ea typeface="華康正顏楷體W5" panose="03000509000000000000" pitchFamily="65" charset="-120"/>
              </a:rPr>
              <a:t>︼</a:t>
            </a:r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的動作。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圖片 1" descr="3-4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10914063" y="257175"/>
            <a:ext cx="1036637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接下來全班演練地震發生時的</a:t>
            </a:r>
            <a:r>
              <a:rPr lang="en-US" altLang="zh-TW" sz="2800">
                <a:solidFill>
                  <a:srgbClr val="FFFF00"/>
                </a:solidFill>
                <a:ea typeface="華康正顏楷體W5" panose="03000509000000000000" pitchFamily="65" charset="-120"/>
              </a:rPr>
              <a:t>︻</a:t>
            </a:r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趴下、掩護、穩住</a:t>
            </a:r>
            <a:r>
              <a:rPr lang="en-US" altLang="zh-TW" sz="2800">
                <a:solidFill>
                  <a:srgbClr val="FFFF00"/>
                </a:solidFill>
                <a:ea typeface="華康正顏楷體W5" panose="03000509000000000000" pitchFamily="65" charset="-120"/>
              </a:rPr>
              <a:t>︼</a:t>
            </a:r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圖片 1" descr="3-5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585788" y="488950"/>
            <a:ext cx="61277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記得手要抓穩，頭要低，臉朝下。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圖片 1" descr="3-6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0363"/>
            <a:ext cx="10331450" cy="613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0504488" y="365125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教師說明疏散避難時，班級的逃生路線，這樣才不會擠在一起。</a:t>
            </a:r>
            <a:endParaRPr lang="en-US" altLang="zh-TW" sz="2800">
              <a:solidFill>
                <a:srgbClr val="FFFF00"/>
              </a:solidFill>
              <a:ea typeface="華康正顏楷體W5" panose="03000509000000000000" pitchFamily="65" charset="-120"/>
            </a:endParaRP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圖片 1" descr="3-7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013" y="0"/>
            <a:ext cx="97059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217488" y="241300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出教室後，也要知道是往那一個方向疏散，最後集合在操場。</a:t>
            </a:r>
            <a:endParaRPr lang="en-US" altLang="zh-TW" sz="2800">
              <a:solidFill>
                <a:srgbClr val="FFFF00"/>
              </a:solidFill>
              <a:ea typeface="華康正顏楷體W5" panose="03000509000000000000" pitchFamily="65" charset="-120"/>
            </a:endParaRP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圖片 1" descr="1-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10939463" y="503238"/>
            <a:ext cx="1036637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讓學生觀看日本大地震實錄，認識地震的可怕！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圖片 1" descr="3-8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10958513" y="322263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疏散時，也要拿防護用具護住頭部，並正確的使用。</a:t>
            </a:r>
            <a:endParaRPr lang="en-US" altLang="zh-TW" sz="2800">
              <a:solidFill>
                <a:srgbClr val="FFFF00"/>
              </a:solidFill>
              <a:ea typeface="華康正顏楷體W5" panose="03000509000000000000" pitchFamily="65" charset="-120"/>
            </a:endParaRP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圖片 1" descr="3-9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30188" y="241300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從班級避難疏散時，要掌握三原則</a:t>
            </a:r>
            <a:r>
              <a:rPr lang="en-US" altLang="zh-TW" sz="2800">
                <a:solidFill>
                  <a:srgbClr val="FFFF00"/>
                </a:solidFill>
                <a:ea typeface="華康正顏楷體W5" panose="03000509000000000000" pitchFamily="65" charset="-120"/>
              </a:rPr>
              <a:t>︻</a:t>
            </a:r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不跑、不語、不推</a:t>
            </a:r>
            <a:r>
              <a:rPr lang="en-US" altLang="zh-TW" sz="2800">
                <a:solidFill>
                  <a:srgbClr val="FFFF00"/>
                </a:solidFill>
                <a:ea typeface="華康正顏楷體W5" panose="03000509000000000000" pitchFamily="65" charset="-120"/>
              </a:rPr>
              <a:t>︼</a:t>
            </a:r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才安全。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圖片 1" descr="3-1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8" y="0"/>
            <a:ext cx="48482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10002838" y="296863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地震來的應變口訣</a:t>
            </a:r>
            <a:r>
              <a:rPr lang="en-US" altLang="zh-TW" sz="2800">
                <a:solidFill>
                  <a:srgbClr val="FFFF00"/>
                </a:solidFill>
                <a:ea typeface="華康正顏楷體W5" panose="03000509000000000000" pitchFamily="65" charset="-120"/>
              </a:rPr>
              <a:t>︻</a:t>
            </a:r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趴下、掩護、穩住</a:t>
            </a:r>
            <a:r>
              <a:rPr lang="en-US" altLang="zh-TW" sz="2800">
                <a:solidFill>
                  <a:srgbClr val="FFFF00"/>
                </a:solidFill>
                <a:ea typeface="華康正顏楷體W5" panose="03000509000000000000" pitchFamily="65" charset="-120"/>
              </a:rPr>
              <a:t>︼</a:t>
            </a:r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不能忘。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圖片 1" descr="3-10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8" y="0"/>
            <a:ext cx="48482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1227138" y="487363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疏散避難時要遵守的三原則：不語、不跑、不推，這樣才安全。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49436" y="2770388"/>
            <a:ext cx="8664551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6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活動四：「震」命之寶</a:t>
            </a:r>
            <a:endParaRPr kumimoji="0" lang="zh-TW" altLang="en-US" sz="6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圖片 1" descr="4-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10958513" y="214313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在填寫家庭防災卡之前，先了解自己家附近的避難疏散集合地吧！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圖片 1" descr="4-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290513" y="200025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家中的緊急聯絡人的電話也要記下，這樣才能在緊急時聯絡得到親人。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圖片 1" descr="4-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10885488" y="287338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各組將討論出緊急避難包的內容物，分享在黑板上。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圖片 1" descr="4-4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290513" y="230188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教師和學生一同討論出避難包裡重要的物品內容。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圖片 1" descr="4-5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11153775" y="288925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教師說明緊急避難包的物品清單，並介紹學校防災包的物品。</a:t>
            </a:r>
            <a:endParaRPr lang="en-US" altLang="zh-TW" sz="2800">
              <a:solidFill>
                <a:srgbClr val="FFFF00"/>
              </a:solidFill>
              <a:ea typeface="華康正顏楷體W5" panose="03000509000000000000" pitchFamily="65" charset="-120"/>
            </a:endParaRP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圖片 1" descr="1-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圖片 1" descr="1-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45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623888" y="314325"/>
            <a:ext cx="612775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教師說明日本地震的影響範圍。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圖片 1" descr="4-6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239713" y="319088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教師說明</a:t>
            </a:r>
            <a:r>
              <a:rPr lang="en-US" altLang="zh-TW" sz="2800">
                <a:solidFill>
                  <a:srgbClr val="FFFF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1 9 9 1</a:t>
            </a:r>
            <a:r>
              <a:rPr lang="zh-TW" altLang="en-US" sz="2800">
                <a:solidFill>
                  <a:srgbClr val="FFFF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報平安平台的功用及使用步驟。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圖片 1" descr="4-7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10937875" y="246063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教師請學生上台示範如何撥打</a:t>
            </a:r>
            <a:r>
              <a:rPr lang="en-US" altLang="zh-TW" sz="2800">
                <a:solidFill>
                  <a:srgbClr val="FFFF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1 9 9 1</a:t>
            </a:r>
            <a:r>
              <a:rPr lang="zh-TW" altLang="en-US" sz="2800">
                <a:solidFill>
                  <a:srgbClr val="FFFF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，並學習留言。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圖片 1" descr="4-8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255588" y="319088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學生聽見自己的留言，顯得十分興奮。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圖片 1" descr="4-9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10959823" y="376238"/>
            <a:ext cx="1046440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 dirty="0">
                <a:solidFill>
                  <a:srgbClr val="FFFF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課程最後的</a:t>
            </a:r>
            <a:r>
              <a:rPr lang="en-US" altLang="zh-TW" sz="2800" dirty="0">
                <a:solidFill>
                  <a:srgbClr val="FFFF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︻</a:t>
            </a:r>
            <a:r>
              <a:rPr lang="zh-TW" altLang="en-US" sz="2800" dirty="0">
                <a:solidFill>
                  <a:srgbClr val="FFFF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震</a:t>
            </a:r>
            <a:r>
              <a:rPr lang="en-US" altLang="zh-TW" sz="2800" dirty="0">
                <a:solidFill>
                  <a:srgbClr val="FFFF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︼</a:t>
            </a:r>
            <a:r>
              <a:rPr lang="zh-TW" altLang="en-US" sz="2800" dirty="0">
                <a:solidFill>
                  <a:srgbClr val="FFFF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撼教育，就是賓果遊戲，來檢驗同學們學了多少。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圖片 1" descr="4-10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255588" y="361950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選我，選我，選我，我要連線拿賓果！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圖片 1" descr="4-1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10968038" y="290513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除了問答題之外，還有實作題哦！來吧！示範</a:t>
            </a:r>
            <a:r>
              <a:rPr lang="en-US" altLang="zh-TW" sz="2800">
                <a:solidFill>
                  <a:srgbClr val="FFFF00"/>
                </a:solidFill>
                <a:ea typeface="華康正顏楷體W5" panose="03000509000000000000" pitchFamily="65" charset="-120"/>
              </a:rPr>
              <a:t>︻</a:t>
            </a:r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趴、掩、穩</a:t>
            </a:r>
            <a:r>
              <a:rPr lang="en-US" altLang="zh-TW" sz="2800">
                <a:solidFill>
                  <a:srgbClr val="FFFF00"/>
                </a:solidFill>
                <a:ea typeface="華康正顏楷體W5" panose="03000509000000000000" pitchFamily="65" charset="-120"/>
              </a:rPr>
              <a:t>︼</a:t>
            </a:r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圖片 1" descr="4-1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669925" y="304800"/>
            <a:ext cx="611188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有賓果連線的，可以領取獎勵哦！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圖片 1" descr="5-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8" y="0"/>
            <a:ext cx="48482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9691688" y="319088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活動結束後，學生填寫回饋單，將自己的學習過程記錄下來。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圖片 1" descr="5-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8" y="0"/>
            <a:ext cx="48482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1085850" y="406400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活動結束後，學生填寫回饋單，將自己的學習過程記錄下來。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圖片 1" descr="5-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8" y="0"/>
            <a:ext cx="48482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10056813" y="274638"/>
            <a:ext cx="1038225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活動結束後，學生填寫回饋單，將自己的學習過程記錄下來。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圖片 1" descr="1-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0763250" y="255588"/>
            <a:ext cx="1039813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透過影片，了解地震發生的原因，是因為板塊運動所導致的。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668338" y="2817813"/>
            <a:ext cx="10972800" cy="1139825"/>
          </a:xfrm>
        </p:spPr>
        <p:txBody>
          <a:bodyPr/>
          <a:lstStyle/>
          <a:p>
            <a:r>
              <a:rPr lang="zh-TW" altLang="en-US" sz="5400">
                <a:solidFill>
                  <a:srgbClr val="FFFF00"/>
                </a:solidFill>
                <a:ea typeface="華康正顏楷體W5" panose="03000509000000000000" pitchFamily="65" charset="-120"/>
              </a:rPr>
              <a:t>教學結束，敬請指教！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圖片 1" descr="1-4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227013" y="269875"/>
            <a:ext cx="1036637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學生分享自己遇到地震的經驗，並說明地震發生時的前兆。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圖片 1" descr="1-5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10952163" y="473075"/>
            <a:ext cx="1038225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除了地震以外，讓我來認識還有什麼樣的災害。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圖片 1" descr="1-6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227013" y="355600"/>
            <a:ext cx="1038225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災害不僅僅只有地震，還有其他類型的災害，例如：核災。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圖片 1" descr="1-7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1218863" y="682625"/>
            <a:ext cx="609600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TW" altLang="en-US" sz="2800">
                <a:solidFill>
                  <a:srgbClr val="FFFF00"/>
                </a:solidFill>
                <a:ea typeface="華康正顏楷體W5" panose="03000509000000000000" pitchFamily="65" charset="-120"/>
              </a:rPr>
              <a:t>學生將不同的災害分類寫下。</a:t>
            </a:r>
          </a:p>
        </p:txBody>
      </p:sp>
    </p:spTree>
  </p:cSld>
  <p:clrMapOvr>
    <a:masterClrMapping/>
  </p:clrMapOvr>
  <p:transition spd="slow" advTm="6000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rbit">
  <a:themeElements>
    <a:clrScheme name="Orbit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Orbit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rbit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bit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切割線">
  <a:themeElements>
    <a:clrScheme name="切割線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切割線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切割線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125</TotalTime>
  <Words>723</Words>
  <Application>Microsoft Office PowerPoint</Application>
  <PresentationFormat>寬螢幕</PresentationFormat>
  <Paragraphs>54</Paragraphs>
  <Slides>50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50</vt:i4>
      </vt:variant>
    </vt:vector>
  </HeadingPairs>
  <TitlesOfParts>
    <vt:vector size="61" baseType="lpstr">
      <vt:lpstr>華康正顏楷體W5</vt:lpstr>
      <vt:lpstr>微軟正黑體</vt:lpstr>
      <vt:lpstr>新細明體</vt:lpstr>
      <vt:lpstr>標楷體</vt:lpstr>
      <vt:lpstr>Arial</vt:lpstr>
      <vt:lpstr>Century Gothic</vt:lpstr>
      <vt:lpstr>Times New Roman</vt:lpstr>
      <vt:lpstr>Wingdings</vt:lpstr>
      <vt:lpstr>Wingdings 3</vt:lpstr>
      <vt:lpstr>Orbit</vt:lpstr>
      <vt:lpstr>1_切割線</vt:lpstr>
      <vt:lpstr>4F「震」撼教育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教學結束，敬請指教！</vt:lpstr>
    </vt:vector>
  </TitlesOfParts>
  <Company>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4F「震」撼教育</dc:title>
  <dc:creator>User</dc:creator>
  <cp:lastModifiedBy>user</cp:lastModifiedBy>
  <cp:revision>17</cp:revision>
  <dcterms:created xsi:type="dcterms:W3CDTF">2018-09-23T07:39:09Z</dcterms:created>
  <dcterms:modified xsi:type="dcterms:W3CDTF">2018-09-25T09:09:46Z</dcterms:modified>
</cp:coreProperties>
</file>