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656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4901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538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38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0751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381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42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04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2422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6159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650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BF31C-627D-4924-A312-BB65B43B9675}" type="datetimeFigureOut">
              <a:rPr lang="zh-TW" altLang="en-US" smtClean="0"/>
              <a:t>2018/6/1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1D2C3-3FE7-449E-BDE6-C75936DE71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4935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日本東北三縣，在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311 </a:t>
            </a:r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大地震海嘯襲擊後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 </a:t>
            </a:r>
            <a:r>
              <a:rPr lang="zh-TW" altLang="en-US" b="0" i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年後的對比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520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9327" y="5411911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▲兩年後道路已重新鋪設、並架起了電線桿，遠方可看到許多土堆。拍攝於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2013/02/17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86" y="1060573"/>
            <a:ext cx="7159013" cy="4351338"/>
          </a:xfrm>
        </p:spPr>
      </p:pic>
    </p:spTree>
    <p:extLst>
      <p:ext uri="{BB962C8B-B14F-4D97-AF65-F5344CB8AC3E}">
        <p14:creationId xmlns:p14="http://schemas.microsoft.com/office/powerpoint/2010/main" val="843417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0196" y="5288818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▲宮城縣石卷市，從高處望下一片滿目瘡痍，汽車和房屋殘骸歷經大火燒個焦黑。拍攝於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2011/03/19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72" y="673833"/>
            <a:ext cx="6630610" cy="4351338"/>
          </a:xfrm>
        </p:spPr>
      </p:pic>
    </p:spTree>
    <p:extLst>
      <p:ext uri="{BB962C8B-B14F-4D97-AF65-F5344CB8AC3E}">
        <p14:creationId xmlns:p14="http://schemas.microsoft.com/office/powerpoint/2010/main" val="1368469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8989" y="5262442"/>
            <a:ext cx="7886700" cy="1325563"/>
          </a:xfrm>
        </p:spPr>
        <p:txBody>
          <a:bodyPr/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▲兩年後殘骸已經清除完畢，但還見不到幾棟房子。拍攝於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2013/03/01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57" y="691418"/>
            <a:ext cx="6630610" cy="4351338"/>
          </a:xfrm>
        </p:spPr>
      </p:pic>
    </p:spTree>
    <p:extLst>
      <p:ext uri="{BB962C8B-B14F-4D97-AF65-F5344CB8AC3E}">
        <p14:creationId xmlns:p14="http://schemas.microsoft.com/office/powerpoint/2010/main" val="2669100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5262442"/>
            <a:ext cx="7886700" cy="1325563"/>
          </a:xfrm>
        </p:spPr>
        <p:txBody>
          <a:bodyPr/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▲宮城縣名取市，海嘯退去後留下滿地的殘骸。拍攝於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2011/03/13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380" y="691417"/>
            <a:ext cx="7086148" cy="4351338"/>
          </a:xfrm>
        </p:spPr>
      </p:pic>
    </p:spTree>
    <p:extLst>
      <p:ext uri="{BB962C8B-B14F-4D97-AF65-F5344CB8AC3E}">
        <p14:creationId xmlns:p14="http://schemas.microsoft.com/office/powerpoint/2010/main" val="3309717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58312" y="5253649"/>
            <a:ext cx="7886700" cy="1325563"/>
          </a:xfrm>
        </p:spPr>
        <p:txBody>
          <a:bodyPr/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▲兩年後恢復狀況。拍攝於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2013/02/21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88" y="1157409"/>
            <a:ext cx="7086148" cy="4351338"/>
          </a:xfrm>
        </p:spPr>
      </p:pic>
    </p:spTree>
    <p:extLst>
      <p:ext uri="{BB962C8B-B14F-4D97-AF65-F5344CB8AC3E}">
        <p14:creationId xmlns:p14="http://schemas.microsoft.com/office/powerpoint/2010/main" val="669954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34157" y="5069011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▲宮城縣受到海嘯襲擊後，大型漁船毫不留情的被衝上內陸。圖左拍攝於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2011/03/12</a:t>
            </a:r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，圖右拍攝於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2013/03/04</a:t>
            </a:r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19" y="418856"/>
            <a:ext cx="7127563" cy="4351338"/>
          </a:xfrm>
        </p:spPr>
      </p:pic>
    </p:spTree>
    <p:extLst>
      <p:ext uri="{BB962C8B-B14F-4D97-AF65-F5344CB8AC3E}">
        <p14:creationId xmlns:p14="http://schemas.microsoft.com/office/powerpoint/2010/main" val="74826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5365" y="5206450"/>
            <a:ext cx="7886700" cy="1325563"/>
          </a:xfrm>
        </p:spPr>
        <p:txBody>
          <a:bodyPr/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▲宮城線仙台機場遭受海嘯襲擊，連飛機也無一倖免。拍攝於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2011/03/13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65" y="594701"/>
            <a:ext cx="7252230" cy="4351338"/>
          </a:xfrm>
        </p:spPr>
      </p:pic>
    </p:spTree>
    <p:extLst>
      <p:ext uri="{BB962C8B-B14F-4D97-AF65-F5344CB8AC3E}">
        <p14:creationId xmlns:p14="http://schemas.microsoft.com/office/powerpoint/2010/main" val="42225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0727" y="5227272"/>
            <a:ext cx="7886700" cy="1325563"/>
          </a:xfrm>
        </p:spPr>
        <p:txBody>
          <a:bodyPr/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▲兩年後的仙台機場，照片中已經看不出海嘯衝擊的痕跡。拍攝於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2013/02/21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62" y="638663"/>
            <a:ext cx="7252230" cy="4351338"/>
          </a:xfrm>
        </p:spPr>
      </p:pic>
    </p:spTree>
    <p:extLst>
      <p:ext uri="{BB962C8B-B14F-4D97-AF65-F5344CB8AC3E}">
        <p14:creationId xmlns:p14="http://schemas.microsoft.com/office/powerpoint/2010/main" val="168221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95703" y="5244857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▲岩手縣同樣飽受海嘯摧殘，一艘船隻被推到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 </a:t>
            </a:r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層樓高房屋的屋頂。拍攝於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2011/04/16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2" y="691417"/>
            <a:ext cx="6808939" cy="4351338"/>
          </a:xfrm>
        </p:spPr>
      </p:pic>
    </p:spTree>
    <p:extLst>
      <p:ext uri="{BB962C8B-B14F-4D97-AF65-F5344CB8AC3E}">
        <p14:creationId xmlns:p14="http://schemas.microsoft.com/office/powerpoint/2010/main" val="306440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34157" y="5139349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▲兩年</a:t>
            </a:r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後這棟兩層樓的建築還在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但看來也是不能住的危樓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，樓頂的船已經被移除了。拍攝於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2013/02/18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30" y="559533"/>
            <a:ext cx="6808939" cy="4351338"/>
          </a:xfrm>
        </p:spPr>
      </p:pic>
    </p:spTree>
    <p:extLst>
      <p:ext uri="{BB962C8B-B14F-4D97-AF65-F5344CB8AC3E}">
        <p14:creationId xmlns:p14="http://schemas.microsoft.com/office/powerpoint/2010/main" val="265454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48458" y="5033841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▲宮城縣石卷市在海嘯來襲後，橋上卡滿了殘骸，甚至還有一棟房子。拍攝於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2011/03/15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31" y="682503"/>
            <a:ext cx="6461383" cy="4351338"/>
          </a:xfrm>
        </p:spPr>
      </p:pic>
    </p:spTree>
    <p:extLst>
      <p:ext uri="{BB962C8B-B14F-4D97-AF65-F5344CB8AC3E}">
        <p14:creationId xmlns:p14="http://schemas.microsoft.com/office/powerpoint/2010/main" val="24673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49" y="526244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▲兩年過後橋梁早已恢復車輛通行，但依然有不少工程在進行。拍攝於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2013/02/22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539" y="735380"/>
            <a:ext cx="6461383" cy="4351338"/>
          </a:xfrm>
        </p:spPr>
      </p:pic>
    </p:spTree>
    <p:extLst>
      <p:ext uri="{BB962C8B-B14F-4D97-AF65-F5344CB8AC3E}">
        <p14:creationId xmlns:p14="http://schemas.microsoft.com/office/powerpoint/2010/main" val="2668941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5365" y="5323988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zh-TW" altLang="en-US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▲福島縣南相馬市，一對夫妻抱著女兒看著海嘯破壞後的情景。拍攝於 </a:t>
            </a:r>
            <a:r>
              <a:rPr lang="en-US" altLang="zh-TW" b="0" i="0" dirty="0" smtClean="0">
                <a:solidFill>
                  <a:srgbClr val="333333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2011/03/12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78" y="761755"/>
            <a:ext cx="7159013" cy="4351338"/>
          </a:xfrm>
        </p:spPr>
      </p:pic>
    </p:spTree>
    <p:extLst>
      <p:ext uri="{BB962C8B-B14F-4D97-AF65-F5344CB8AC3E}">
        <p14:creationId xmlns:p14="http://schemas.microsoft.com/office/powerpoint/2010/main" val="3867666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318</Words>
  <Application>Microsoft Office PowerPoint</Application>
  <PresentationFormat>如螢幕大小 (4:3)</PresentationFormat>
  <Paragraphs>14</Paragraphs>
  <Slides>14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0" baseType="lpstr">
      <vt:lpstr>Microsoft JhengHei</vt:lpstr>
      <vt:lpstr>新細明體</vt:lpstr>
      <vt:lpstr>Arial</vt:lpstr>
      <vt:lpstr>Calibri</vt:lpstr>
      <vt:lpstr>Calibri Light</vt:lpstr>
      <vt:lpstr>Office 佈景主題</vt:lpstr>
      <vt:lpstr>日本東北三縣，在 311 大地震海嘯襲擊後 2 年後的對比</vt:lpstr>
      <vt:lpstr>▲宮城縣受到海嘯襲擊後，大型漁船毫不留情的被衝上內陸。圖左拍攝於 2011/03/12，圖右拍攝於 2013/03/04。</vt:lpstr>
      <vt:lpstr>▲宮城線仙台機場遭受海嘯襲擊，連飛機也無一倖免。拍攝於 2011/03/13</vt:lpstr>
      <vt:lpstr>▲兩年後的仙台機場，照片中已經看不出海嘯衝擊的痕跡。拍攝於 2013/02/21</vt:lpstr>
      <vt:lpstr>▲岩手縣同樣飽受海嘯摧殘，一艘船隻被推到 2 層樓高房屋的屋頂。拍攝於 2011/04/16</vt:lpstr>
      <vt:lpstr>▲兩年後這棟兩層樓的建築還在(但看來也是不能住的危樓)，樓頂的船已經被移除了。拍攝於 2013/02/18</vt:lpstr>
      <vt:lpstr>▲宮城縣石卷市在海嘯來襲後，橋上卡滿了殘骸，甚至還有一棟房子。拍攝於 2011/03/15</vt:lpstr>
      <vt:lpstr>▲兩年過後橋梁早已恢復車輛通行，但依然有不少工程在進行。拍攝於 2013/02/22</vt:lpstr>
      <vt:lpstr>▲福島縣南相馬市，一對夫妻抱著女兒看著海嘯破壞後的情景。拍攝於 2011/03/12</vt:lpstr>
      <vt:lpstr>▲兩年後道路已重新鋪設、並架起了電線桿，遠方可看到許多土堆。拍攝於2013/02/17</vt:lpstr>
      <vt:lpstr>▲宮城縣石卷市，從高處望下一片滿目瘡痍，汽車和房屋殘骸歷經大火燒個焦黑。拍攝於 2011/03/19</vt:lpstr>
      <vt:lpstr>▲兩年後殘骸已經清除完畢，但還見不到幾棟房子。拍攝於 2013/03/01</vt:lpstr>
      <vt:lpstr>▲宮城縣名取市，海嘯退去後留下滿地的殘骸。拍攝於 2011/03/13</vt:lpstr>
      <vt:lpstr>▲兩年後恢復狀況。拍攝於 2013/02/21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賴美娟</dc:creator>
  <cp:lastModifiedBy>賴美娟</cp:lastModifiedBy>
  <cp:revision>3</cp:revision>
  <dcterms:created xsi:type="dcterms:W3CDTF">2018-05-28T08:42:25Z</dcterms:created>
  <dcterms:modified xsi:type="dcterms:W3CDTF">2018-06-01T02:35:52Z</dcterms:modified>
</cp:coreProperties>
</file>