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301" r:id="rId15"/>
    <p:sldId id="280" r:id="rId16"/>
    <p:sldId id="279" r:id="rId17"/>
    <p:sldId id="278" r:id="rId18"/>
    <p:sldId id="281" r:id="rId19"/>
    <p:sldId id="282" r:id="rId20"/>
    <p:sldId id="283" r:id="rId21"/>
    <p:sldId id="284" r:id="rId22"/>
    <p:sldId id="285" r:id="rId23"/>
    <p:sldId id="276" r:id="rId24"/>
    <p:sldId id="288" r:id="rId25"/>
    <p:sldId id="287" r:id="rId26"/>
    <p:sldId id="286" r:id="rId27"/>
    <p:sldId id="289" r:id="rId28"/>
    <p:sldId id="290" r:id="rId29"/>
    <p:sldId id="291" r:id="rId30"/>
    <p:sldId id="292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748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9877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147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1085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3511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341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0679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4728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072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8940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4122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136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675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8808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498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347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85B86-C072-455C-9A37-B7AC5200E3D9}" type="datetimeFigureOut">
              <a:rPr lang="zh-TW" altLang="en-US" smtClean="0"/>
              <a:t>2018/8/29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3B3335-C7F5-46EF-A46E-83ADDBB4DC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404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災害的種類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225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46" y="467733"/>
            <a:ext cx="8294147" cy="605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8" y="570156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50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99" y="0"/>
            <a:ext cx="65582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39" y="788895"/>
            <a:ext cx="8563087" cy="535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40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3" y="674145"/>
            <a:ext cx="8286526" cy="552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54" y="309281"/>
            <a:ext cx="8229600" cy="617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0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1" y="677730"/>
            <a:ext cx="9027169" cy="55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51" y="591672"/>
            <a:ext cx="8173419" cy="541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90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47" y="987013"/>
            <a:ext cx="8471997" cy="500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7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85800"/>
            <a:ext cx="9753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5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圖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33" y="806822"/>
            <a:ext cx="8916528" cy="528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80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8" y="386603"/>
            <a:ext cx="8628529" cy="647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9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0" y="338866"/>
            <a:ext cx="7559936" cy="566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1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29" y="764634"/>
            <a:ext cx="7928385" cy="561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6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59" y="719977"/>
            <a:ext cx="8608186" cy="576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009" y="888999"/>
            <a:ext cx="8485991" cy="565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458" y="0"/>
            <a:ext cx="9195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786" y="0"/>
            <a:ext cx="45684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9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14" y="974854"/>
            <a:ext cx="8069408" cy="525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6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77" y="485887"/>
            <a:ext cx="8451196" cy="564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102" y="385781"/>
            <a:ext cx="8132780" cy="592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24" y="399600"/>
            <a:ext cx="8864302" cy="605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09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0"/>
            <a:ext cx="10058400" cy="668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1" y="362210"/>
            <a:ext cx="9863919" cy="624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7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18" y="347531"/>
            <a:ext cx="9144448" cy="609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5" y="505609"/>
            <a:ext cx="9332986" cy="575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19" y="484597"/>
            <a:ext cx="8350473" cy="585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0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7" y="347662"/>
            <a:ext cx="9991725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6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3</Words>
  <Application>Microsoft Office PowerPoint</Application>
  <PresentationFormat>寬螢幕</PresentationFormat>
  <Paragraphs>1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5" baseType="lpstr">
      <vt:lpstr>微軟正黑體</vt:lpstr>
      <vt:lpstr>Arial</vt:lpstr>
      <vt:lpstr>Trebuchet MS</vt:lpstr>
      <vt:lpstr>Wingdings 3</vt:lpstr>
      <vt:lpstr>多面向</vt:lpstr>
      <vt:lpstr>災害的種類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災害的種類</dc:title>
  <dc:creator>user</dc:creator>
  <cp:lastModifiedBy>user</cp:lastModifiedBy>
  <cp:revision>4</cp:revision>
  <dcterms:created xsi:type="dcterms:W3CDTF">2018-08-29T09:12:37Z</dcterms:created>
  <dcterms:modified xsi:type="dcterms:W3CDTF">2018-08-29T09:44:47Z</dcterms:modified>
</cp:coreProperties>
</file>