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sldIdLst>
    <p:sldId id="280" r:id="rId2"/>
    <p:sldId id="277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8A37B-54D7-4E0D-9F26-14F339EF42E9}" type="datetimeFigureOut">
              <a:rPr lang="zh-TW" altLang="en-US" smtClean="0"/>
              <a:t>2018/9/16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D903-C29C-4657-9E3D-D3EB9EC67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18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BD903-C29C-4657-9E3D-D3EB9EC67A8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40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A6A4499E-F350-4632-B43D-59749CCA589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588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1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656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6063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55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086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4D67C-A3D2-4431-9A85-C84DD6BD4EB1}" type="slidenum">
              <a:rPr lang="en-US" altLang="zh-TW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TW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22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974B-6113-4508-8604-0011103E275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33758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84959DD5-46A0-41A8-B6D6-9320D290045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112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2B4D7-8E0E-4A10-A34B-F0EE31C1DB8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056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26F2068D-CE82-4A64-90C1-E6E60328C61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087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52E71-BB4B-4CC3-AC89-6829F385431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8617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B43C-38DF-4D79-A9BA-0DB6FA0C0C3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64185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952E-13B1-47F3-9974-1A2C45F2984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6166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C642F-6611-494A-8760-2996454F780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043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A8EC4-08C3-4C2E-9E84-24DAB8C4BDB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9650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CB6-62DC-4208-9D62-FD1BD84BFEE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2284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453E3-9D31-4926-8F3A-015955BE984A}" type="slidenum">
              <a:rPr kumimoji="1" lang="en-US" altLang="zh-TW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43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1075496" y="311245"/>
            <a:ext cx="6799262" cy="1303338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玩賓果學知識</a:t>
            </a:r>
            <a:endParaRPr lang="zh-TW" altLang="en-US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523655" y="1710117"/>
            <a:ext cx="8101730" cy="3444875"/>
          </a:xfrm>
        </p:spPr>
        <p:txBody>
          <a:bodyPr/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請你從數字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～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中挑選出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個數字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填入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宮格中，記得數字不可以重複喔～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359073"/>
              </p:ext>
            </p:extLst>
          </p:nvPr>
        </p:nvGraphicFramePr>
        <p:xfrm>
          <a:off x="1855205" y="2986158"/>
          <a:ext cx="4695720" cy="37421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73930"/>
                <a:gridCol w="1173930"/>
                <a:gridCol w="1173930"/>
                <a:gridCol w="1173930"/>
              </a:tblGrid>
              <a:tr h="78889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984431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8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6867" y="604441"/>
            <a:ext cx="6798734" cy="1303867"/>
          </a:xfrm>
        </p:spPr>
        <p:txBody>
          <a:bodyPr>
            <a:normAutofit/>
          </a:bodyPr>
          <a:lstStyle/>
          <a:p>
            <a:r>
              <a:rPr lang="zh-TW" altLang="en-US" sz="5400" dirty="0">
                <a:latin typeface="標楷體" panose="03000509000000000000" pitchFamily="65" charset="-120"/>
                <a:ea typeface="標楷體" panose="03000509000000000000" pitchFamily="65" charset="-120"/>
              </a:rPr>
              <a:t>賓</a:t>
            </a:r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果</a:t>
            </a:r>
            <a:r>
              <a:rPr lang="zh-TW" altLang="en-US" sz="54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1859" y="1908308"/>
            <a:ext cx="7633742" cy="460266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請問南投</a:t>
            </a:r>
            <a:r>
              <a:rPr lang="en-US" altLang="zh-TW" sz="3200" dirty="0"/>
              <a:t>911</a:t>
            </a:r>
            <a:r>
              <a:rPr lang="zh-TW" altLang="zh-TW" sz="3200" dirty="0"/>
              <a:t>大地震是民國幾年發生的？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>
                <a:solidFill>
                  <a:srgbClr val="0520EB"/>
                </a:solidFill>
              </a:rPr>
              <a:t>答：民國</a:t>
            </a:r>
            <a:r>
              <a:rPr lang="en-US" altLang="zh-TW" sz="3200" dirty="0">
                <a:solidFill>
                  <a:srgbClr val="0520EB"/>
                </a:solidFill>
              </a:rPr>
              <a:t>88</a:t>
            </a:r>
            <a:r>
              <a:rPr lang="zh-TW" altLang="zh-TW" sz="3200" dirty="0">
                <a:solidFill>
                  <a:srgbClr val="0520EB"/>
                </a:solidFill>
              </a:rPr>
              <a:t>年</a:t>
            </a:r>
            <a:endParaRPr lang="en-US" altLang="zh-TW" sz="3000" kern="100" dirty="0" smtClean="0">
              <a:solidFill>
                <a:srgbClr val="0520EB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/>
              <a:t>日本</a:t>
            </a:r>
            <a:r>
              <a:rPr lang="en-US" altLang="zh-TW" sz="3200" dirty="0"/>
              <a:t>311</a:t>
            </a:r>
            <a:r>
              <a:rPr lang="zh-TW" altLang="zh-TW" sz="3200" dirty="0"/>
              <a:t>大地震引起了什麼自然災害，導致傷亡慘重？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>
                <a:solidFill>
                  <a:srgbClr val="0520EB"/>
                </a:solidFill>
              </a:rPr>
              <a:t>答：</a:t>
            </a:r>
            <a:r>
              <a:rPr lang="zh-TW" altLang="zh-TW" sz="3200" dirty="0" smtClean="0">
                <a:solidFill>
                  <a:srgbClr val="0520EB"/>
                </a:solidFill>
              </a:rPr>
              <a:t>海嘯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/>
              <a:t>地震</a:t>
            </a:r>
            <a:r>
              <a:rPr lang="zh-TW" altLang="zh-TW" sz="3200" dirty="0"/>
              <a:t>發生時會有什麼徵兆或情況</a:t>
            </a:r>
            <a:r>
              <a:rPr lang="zh-TW" altLang="zh-TW" sz="3200" dirty="0" smtClean="0"/>
              <a:t>？</a:t>
            </a:r>
            <a:endParaRPr lang="en-US" altLang="zh-TW" sz="3200" dirty="0" smtClean="0"/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</a:t>
            </a:r>
            <a:r>
              <a:rPr lang="zh-TW" altLang="zh-TW" sz="3200" dirty="0">
                <a:solidFill>
                  <a:srgbClr val="0520EB"/>
                </a:solidFill>
              </a:rPr>
              <a:t>：燈具搖晃、地鳴、玻璃破損</a:t>
            </a:r>
            <a:r>
              <a:rPr lang="en-US" altLang="zh-TW" sz="3200" dirty="0">
                <a:solidFill>
                  <a:srgbClr val="0520EB"/>
                </a:solidFill>
              </a:rPr>
              <a:t>……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0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41859" y="1908308"/>
            <a:ext cx="7633742" cy="4602661"/>
          </a:xfrm>
        </p:spPr>
        <p:txBody>
          <a:bodyPr>
            <a:noAutofit/>
          </a:bodyPr>
          <a:lstStyle/>
          <a:p>
            <a:pPr lvl="0"/>
            <a:r>
              <a:rPr lang="zh-TW" altLang="zh-TW" sz="3200" dirty="0"/>
              <a:t>日本</a:t>
            </a:r>
            <a:r>
              <a:rPr lang="en-US" altLang="zh-TW" sz="3200" dirty="0"/>
              <a:t>311</a:t>
            </a:r>
            <a:r>
              <a:rPr lang="zh-TW" altLang="zh-TW" sz="3200" dirty="0"/>
              <a:t>大地震，死傷人數眾多，還造成多種危害，是屬於什麼類型的災害？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複合式</a:t>
            </a:r>
            <a:r>
              <a:rPr lang="zh-TW" altLang="zh-TW" sz="3200" dirty="0" smtClean="0">
                <a:solidFill>
                  <a:srgbClr val="0520EB"/>
                </a:solidFill>
              </a:rPr>
              <a:t>災害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請舉出一種自然災害</a:t>
            </a:r>
            <a:r>
              <a:rPr lang="zh-TW" altLang="zh-TW" sz="3200" dirty="0" smtClean="0"/>
              <a:t>？</a:t>
            </a:r>
            <a:endParaRPr lang="en-US" altLang="zh-TW" sz="3000" kern="100" dirty="0" smtClean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>
                <a:solidFill>
                  <a:srgbClr val="0520EB"/>
                </a:solidFill>
              </a:rPr>
              <a:t>答</a:t>
            </a:r>
            <a:r>
              <a:rPr lang="zh-TW" altLang="zh-TW" sz="3200" dirty="0" smtClean="0">
                <a:solidFill>
                  <a:srgbClr val="0520EB"/>
                </a:solidFill>
              </a:rPr>
              <a:t>：</a:t>
            </a:r>
            <a:r>
              <a:rPr lang="zh-TW" altLang="zh-TW" sz="3200" dirty="0">
                <a:solidFill>
                  <a:srgbClr val="0520EB"/>
                </a:solidFill>
              </a:rPr>
              <a:t>地震、龍捲風、海嘯</a:t>
            </a:r>
            <a:r>
              <a:rPr lang="en-US" altLang="zh-TW" sz="3200" dirty="0">
                <a:solidFill>
                  <a:srgbClr val="0520EB"/>
                </a:solidFill>
              </a:rPr>
              <a:t>…..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請舉出一種人為災害</a:t>
            </a:r>
            <a:r>
              <a:rPr lang="zh-TW" altLang="zh-TW" sz="3200" dirty="0" smtClean="0"/>
              <a:t>？</a:t>
            </a:r>
            <a:endParaRPr lang="en-US" altLang="zh-TW" sz="3200" dirty="0" smtClean="0"/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>
                <a:solidFill>
                  <a:srgbClr val="0520EB"/>
                </a:solidFill>
              </a:rPr>
              <a:t>答：空氣污染、垃圾污染、水污染</a:t>
            </a:r>
            <a:r>
              <a:rPr lang="en-US" altLang="zh-TW" sz="3200" dirty="0">
                <a:solidFill>
                  <a:srgbClr val="0520EB"/>
                </a:solidFill>
              </a:rPr>
              <a:t>……</a:t>
            </a:r>
            <a:r>
              <a:rPr lang="zh-TW" altLang="zh-TW" sz="3200" dirty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8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82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charRg st="82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charRg st="82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charRg st="82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41859" y="1908308"/>
            <a:ext cx="7633742" cy="4602661"/>
          </a:xfrm>
        </p:spPr>
        <p:txBody>
          <a:bodyPr>
            <a:noAutofit/>
          </a:bodyPr>
          <a:lstStyle/>
          <a:p>
            <a:pPr lvl="0"/>
            <a:r>
              <a:rPr lang="zh-TW" altLang="zh-TW" sz="3200" dirty="0"/>
              <a:t>臺灣的國家防災日是</a:t>
            </a:r>
            <a:r>
              <a:rPr lang="en-US" altLang="zh-TW" sz="3200" dirty="0"/>
              <a:t>9</a:t>
            </a:r>
            <a:r>
              <a:rPr lang="zh-TW" altLang="zh-TW" sz="3200" dirty="0"/>
              <a:t>月</a:t>
            </a:r>
            <a:r>
              <a:rPr lang="en-US" altLang="zh-TW" sz="3200" dirty="0"/>
              <a:t>11</a:t>
            </a:r>
            <a:r>
              <a:rPr lang="zh-TW" altLang="zh-TW" sz="3200" dirty="0"/>
              <a:t>日，請問日本的國家防災日是幾月幾日？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en-US" altLang="zh-TW" sz="3200" dirty="0">
                <a:solidFill>
                  <a:srgbClr val="0520EB"/>
                </a:solidFill>
              </a:rPr>
              <a:t>3</a:t>
            </a:r>
            <a:r>
              <a:rPr lang="zh-TW" altLang="zh-TW" sz="3200" dirty="0">
                <a:solidFill>
                  <a:srgbClr val="0520EB"/>
                </a:solidFill>
              </a:rPr>
              <a:t>月</a:t>
            </a:r>
            <a:r>
              <a:rPr lang="en-US" altLang="zh-TW" sz="3200" dirty="0">
                <a:solidFill>
                  <a:srgbClr val="0520EB"/>
                </a:solidFill>
              </a:rPr>
              <a:t>11</a:t>
            </a:r>
            <a:r>
              <a:rPr lang="zh-TW" altLang="zh-TW" sz="3200" dirty="0" smtClean="0">
                <a:solidFill>
                  <a:srgbClr val="0520EB"/>
                </a:solidFill>
              </a:rPr>
              <a:t>日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請說出地震發生時的三步驟</a:t>
            </a:r>
            <a:r>
              <a:rPr lang="zh-TW" altLang="zh-TW" sz="3200" dirty="0" smtClean="0"/>
              <a:t>？</a:t>
            </a:r>
            <a:endParaRPr lang="en-US" altLang="zh-TW" sz="3200" dirty="0" smtClean="0"/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趴下、掩護、穩住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請說出避難疏散要注意的三原則</a:t>
            </a:r>
            <a:r>
              <a:rPr lang="zh-TW" altLang="zh-TW" sz="3200" dirty="0" smtClean="0"/>
              <a:t>？</a:t>
            </a:r>
            <a:endParaRPr lang="en-US" altLang="zh-TW" sz="3200" dirty="0" smtClean="0"/>
          </a:p>
          <a:p>
            <a:pPr lvl="0"/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不推、不跑、不語。</a:t>
            </a:r>
          </a:p>
        </p:txBody>
      </p:sp>
    </p:spTree>
    <p:extLst>
      <p:ext uri="{BB962C8B-B14F-4D97-AF65-F5344CB8AC3E}">
        <p14:creationId xmlns:p14="http://schemas.microsoft.com/office/powerpoint/2010/main" val="299172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41859" y="1834166"/>
            <a:ext cx="7633742" cy="4602661"/>
          </a:xfrm>
        </p:spPr>
        <p:txBody>
          <a:bodyPr>
            <a:noAutofit/>
          </a:bodyPr>
          <a:lstStyle/>
          <a:p>
            <a:pPr lvl="0"/>
            <a:r>
              <a:rPr lang="zh-TW" altLang="zh-TW" sz="3200" dirty="0"/>
              <a:t>請說出防災包的內容物，請舉出一項？</a:t>
            </a:r>
          </a:p>
          <a:p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dirty="0">
                <a:solidFill>
                  <a:srgbClr val="0520EB"/>
                </a:solidFill>
              </a:rPr>
              <a:t>水、食品、藥品、手電筒、收音機、現金、毛毯、瑞士刀、口哨、面紙、禦寒衣物、棉手套、口罩、雨具、文具用品、鑰匙、重要證件影本。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dirty="0"/>
              <a:t>請問在臺灣，如果發生重大災害，通訊斷訊，我們可以用什麼方式讓親人知道我們是否安全</a:t>
            </a:r>
            <a:r>
              <a:rPr lang="zh-TW" altLang="zh-TW" dirty="0" smtClean="0"/>
              <a:t>？</a:t>
            </a:r>
            <a:endParaRPr lang="en-US" altLang="zh-TW" dirty="0" smtClean="0"/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用</a:t>
            </a:r>
            <a:r>
              <a:rPr lang="en-US" altLang="zh-TW" sz="3200" dirty="0">
                <a:solidFill>
                  <a:srgbClr val="0520EB"/>
                </a:solidFill>
              </a:rPr>
              <a:t>1991</a:t>
            </a:r>
            <a:r>
              <a:rPr lang="zh-TW" altLang="zh-TW" sz="3200" dirty="0">
                <a:solidFill>
                  <a:srgbClr val="0520EB"/>
                </a:solidFill>
              </a:rPr>
              <a:t>報平安留言平台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 lvl="0"/>
            <a:r>
              <a:rPr lang="zh-TW" altLang="zh-TW" sz="3200" dirty="0"/>
              <a:t>平常時，面對地震，我們可以做好什麼準備，以減少損失及災害？</a:t>
            </a:r>
          </a:p>
          <a:p>
            <a:pPr lvl="0"/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en-US" sz="3200" dirty="0" smtClean="0">
                <a:solidFill>
                  <a:srgbClr val="0520EB"/>
                </a:solidFill>
              </a:rPr>
              <a:t>自由回答。</a:t>
            </a:r>
            <a:endParaRPr lang="zh-TW" altLang="zh-TW" sz="3200" dirty="0">
              <a:solidFill>
                <a:srgbClr val="0520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4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41859" y="1908308"/>
            <a:ext cx="7633742" cy="4602661"/>
          </a:xfrm>
        </p:spPr>
        <p:txBody>
          <a:bodyPr>
            <a:noAutofit/>
          </a:bodyPr>
          <a:lstStyle/>
          <a:p>
            <a:pPr lvl="0"/>
            <a:r>
              <a:rPr lang="zh-TW" altLang="zh-TW" sz="3200" dirty="0"/>
              <a:t>日本</a:t>
            </a:r>
            <a:r>
              <a:rPr lang="en-US" altLang="zh-TW" sz="3200" dirty="0"/>
              <a:t>311</a:t>
            </a:r>
            <a:r>
              <a:rPr lang="zh-TW" altLang="zh-TW" sz="3200" dirty="0"/>
              <a:t>大地震造成的海嘯，導致哪裡的核電廠損毀，造成核能災害？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福島核能電廠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/>
              <a:t>請告訴我家庭防災卡的作用是什麼</a:t>
            </a:r>
            <a:r>
              <a:rPr lang="zh-TW" altLang="zh-TW" sz="3200" dirty="0" smtClean="0"/>
              <a:t>？</a:t>
            </a:r>
            <a:endParaRPr lang="en-US" altLang="zh-TW" sz="3200" dirty="0" smtClean="0"/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TW" altLang="zh-TW" sz="3200" dirty="0" smtClean="0">
                <a:solidFill>
                  <a:srgbClr val="0520EB"/>
                </a:solidFill>
              </a:rPr>
              <a:t>答：</a:t>
            </a:r>
            <a:r>
              <a:rPr lang="zh-TW" altLang="zh-TW" sz="3200" dirty="0">
                <a:solidFill>
                  <a:srgbClr val="0520EB"/>
                </a:solidFill>
              </a:rPr>
              <a:t>災難發生時，可以緊急聯絡親人</a:t>
            </a:r>
            <a:r>
              <a:rPr lang="zh-TW" altLang="zh-TW" sz="3200" dirty="0" smtClean="0">
                <a:solidFill>
                  <a:srgbClr val="0520EB"/>
                </a:solidFill>
              </a:rPr>
              <a:t>。</a:t>
            </a:r>
            <a:endParaRPr lang="en-US" altLang="zh-TW" sz="3200" dirty="0" smtClean="0">
              <a:solidFill>
                <a:srgbClr val="0520EB"/>
              </a:solidFill>
            </a:endParaRPr>
          </a:p>
          <a:p>
            <a:pPr lvl="0"/>
            <a:r>
              <a:rPr lang="zh-TW" altLang="zh-TW" sz="3200" dirty="0"/>
              <a:t>請示範趴下、掩護、穩住地震發生時的三個步驟</a:t>
            </a:r>
            <a:r>
              <a:rPr lang="zh-TW" altLang="zh-TW" sz="3200" dirty="0" smtClean="0"/>
              <a:t>。</a:t>
            </a:r>
            <a:endParaRPr lang="zh-TW" altLang="zh-TW" sz="3200" dirty="0"/>
          </a:p>
        </p:txBody>
      </p:sp>
    </p:spTree>
    <p:extLst>
      <p:ext uri="{BB962C8B-B14F-4D97-AF65-F5344CB8AC3E}">
        <p14:creationId xmlns:p14="http://schemas.microsoft.com/office/powerpoint/2010/main" val="177279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賓果時間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" y="2238375"/>
            <a:ext cx="8162925" cy="356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7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柏林">
  <a:themeElements>
    <a:clrScheme name="柏林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柏林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柏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1294</TotalTime>
  <Words>399</Words>
  <Application>Microsoft Office PowerPoint</Application>
  <PresentationFormat>如螢幕大小 (4:3)</PresentationFormat>
  <Paragraphs>39</Paragraphs>
  <Slides>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5" baseType="lpstr">
      <vt:lpstr>新細明體</vt:lpstr>
      <vt:lpstr>標楷體</vt:lpstr>
      <vt:lpstr>Arial</vt:lpstr>
      <vt:lpstr>Calibri</vt:lpstr>
      <vt:lpstr>Times New Roman</vt:lpstr>
      <vt:lpstr>Trebuchet MS</vt:lpstr>
      <vt:lpstr>Wingdings</vt:lpstr>
      <vt:lpstr>柏林</vt:lpstr>
      <vt:lpstr>玩賓果學知識</vt:lpstr>
      <vt:lpstr>賓果時間</vt:lpstr>
      <vt:lpstr>賓果時間</vt:lpstr>
      <vt:lpstr>賓果時間</vt:lpstr>
      <vt:lpstr>賓果時間</vt:lpstr>
      <vt:lpstr>賓果時間</vt:lpstr>
      <vt:lpstr>賓果時間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68</cp:revision>
  <dcterms:created xsi:type="dcterms:W3CDTF">2018-08-24T00:15:35Z</dcterms:created>
  <dcterms:modified xsi:type="dcterms:W3CDTF">2018-09-16T07:14:46Z</dcterms:modified>
</cp:coreProperties>
</file>