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3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4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6" r:id="rId2"/>
    <p:sldMasterId id="2147483701" r:id="rId3"/>
    <p:sldMasterId id="2147483725" r:id="rId4"/>
    <p:sldMasterId id="2147483738" r:id="rId5"/>
  </p:sldMasterIdLst>
  <p:notesMasterIdLst>
    <p:notesMasterId r:id="rId16"/>
  </p:notesMasterIdLst>
  <p:sldIdLst>
    <p:sldId id="375" r:id="rId6"/>
    <p:sldId id="376" r:id="rId7"/>
    <p:sldId id="377" r:id="rId8"/>
    <p:sldId id="378" r:id="rId9"/>
    <p:sldId id="379" r:id="rId10"/>
    <p:sldId id="386" r:id="rId11"/>
    <p:sldId id="387" r:id="rId12"/>
    <p:sldId id="380" r:id="rId13"/>
    <p:sldId id="388" r:id="rId14"/>
    <p:sldId id="385" r:id="rId15"/>
  </p:sldIdLst>
  <p:sldSz cx="18288000" cy="10285413"/>
  <p:notesSz cx="6799263" cy="9929813"/>
  <p:defaultTextStyle>
    <a:defPPr>
      <a:defRPr lang="en-US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62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499E"/>
    <a:srgbClr val="EE7470"/>
    <a:srgbClr val="8F41A0"/>
    <a:srgbClr val="7742A0"/>
    <a:srgbClr val="4392AF"/>
    <a:srgbClr val="72CAC3"/>
    <a:srgbClr val="B2E24A"/>
    <a:srgbClr val="FFF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3" autoAdjust="0"/>
    <p:restoredTop sz="94130"/>
  </p:normalViewPr>
  <p:slideViewPr>
    <p:cSldViewPr snapToGrid="0" showGuides="1">
      <p:cViewPr>
        <p:scale>
          <a:sx n="61" d="100"/>
          <a:sy n="61" d="100"/>
        </p:scale>
        <p:origin x="-90" y="66"/>
      </p:cViewPr>
      <p:guideLst>
        <p:guide orient="horz" pos="3262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30FB66-719D-C243-8275-396ABBEDB905}" type="doc">
      <dgm:prSet loTypeId="urn:microsoft.com/office/officeart/2005/8/layout/hierarchy2" loCatId="" qsTypeId="urn:microsoft.com/office/officeart/2005/8/quickstyle/simple2" qsCatId="simple" csTypeId="urn:microsoft.com/office/officeart/2005/8/colors/accent3_3" csCatId="accent3" phldr="1"/>
      <dgm:spPr/>
      <dgm:t>
        <a:bodyPr/>
        <a:lstStyle/>
        <a:p>
          <a:endParaRPr lang="zh-TW" altLang="en-US"/>
        </a:p>
      </dgm:t>
    </dgm:pt>
    <dgm:pt modelId="{BD42475B-6383-4D4C-BBE0-517E55177601}">
      <dgm:prSet phldrT="[文字]" custT="1"/>
      <dgm:spPr>
        <a:solidFill>
          <a:srgbClr val="72CAC3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aseline="0" dirty="0">
              <a:latin typeface="標楷體" pitchFamily="65" charset="-120"/>
              <a:ea typeface="標楷體" pitchFamily="65" charset="-120"/>
            </a:rPr>
            <a:t>震確反應</a:t>
          </a:r>
          <a:endParaRPr lang="zh-TW" altLang="en-US" sz="2800" dirty="0">
            <a:latin typeface="標楷體" pitchFamily="65" charset="-120"/>
            <a:ea typeface="標楷體" pitchFamily="65" charset="-120"/>
          </a:endParaRPr>
        </a:p>
      </dgm:t>
    </dgm:pt>
    <dgm:pt modelId="{479022D5-DD70-7745-804E-E1C49F5CF8DC}" type="parTrans" cxnId="{850AEBD5-45AC-0D40-9126-9BC94851B6EE}">
      <dgm:prSet/>
      <dgm:spPr/>
      <dgm:t>
        <a:bodyPr/>
        <a:lstStyle/>
        <a:p>
          <a:endParaRPr lang="zh-TW" altLang="en-US"/>
        </a:p>
      </dgm:t>
    </dgm:pt>
    <dgm:pt modelId="{1ECB3FB3-7C6C-DB43-9C5F-41D4A1E0BC5C}" type="sibTrans" cxnId="{850AEBD5-45AC-0D40-9126-9BC94851B6EE}">
      <dgm:prSet/>
      <dgm:spPr/>
      <dgm:t>
        <a:bodyPr/>
        <a:lstStyle/>
        <a:p>
          <a:endParaRPr lang="zh-TW" altLang="en-US"/>
        </a:p>
      </dgm:t>
    </dgm:pt>
    <dgm:pt modelId="{9B11370E-8803-744B-AC7D-A8EF8E5BA175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aseline="0" dirty="0">
              <a:latin typeface="標楷體" pitchFamily="65" charset="-120"/>
              <a:ea typeface="標楷體" pitchFamily="65" charset="-120"/>
            </a:rPr>
            <a:t>實地演練</a:t>
          </a:r>
        </a:p>
      </dgm:t>
    </dgm:pt>
    <dgm:pt modelId="{C9236C2C-B8EA-D54A-9117-BB5901611586}" type="parTrans" cxnId="{1A4350DB-B693-874A-ADA1-FB684E01FDBD}">
      <dgm:prSet custT="1"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>
        <a:ln w="28575"/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zh-TW" altLang="en-US" sz="2800">
            <a:latin typeface="Yuanti TC" panose="02010600040101010101" pitchFamily="2" charset="-120"/>
            <a:ea typeface="Yuanti TC" panose="02010600040101010101" pitchFamily="2" charset="-120"/>
          </a:endParaRPr>
        </a:p>
      </dgm:t>
    </dgm:pt>
    <dgm:pt modelId="{CD48C7D3-1E01-8B44-AD66-15CB2E6C2298}" type="sibTrans" cxnId="{1A4350DB-B693-874A-ADA1-FB684E01FDBD}">
      <dgm:prSet/>
      <dgm:spPr/>
      <dgm:t>
        <a:bodyPr/>
        <a:lstStyle/>
        <a:p>
          <a:endParaRPr lang="zh-TW" altLang="en-US"/>
        </a:p>
      </dgm:t>
    </dgm:pt>
    <dgm:pt modelId="{6D1CE1C9-7E30-F746-B81B-5796CF2DE1CF}">
      <dgm:prSet phldrT="[文字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aseline="0" dirty="0">
              <a:latin typeface="標楷體" pitchFamily="65" charset="-120"/>
              <a:ea typeface="標楷體" pitchFamily="65" charset="-120"/>
            </a:rPr>
            <a:t>一年級</a:t>
          </a:r>
          <a:endParaRPr lang="en-US" altLang="zh-TW" sz="2800" baseline="0" dirty="0">
            <a:latin typeface="標楷體" pitchFamily="65" charset="-120"/>
            <a:ea typeface="標楷體" pitchFamily="65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aseline="0" dirty="0">
              <a:latin typeface="標楷體" pitchFamily="65" charset="-120"/>
              <a:ea typeface="標楷體" pitchFamily="65" charset="-120"/>
            </a:rPr>
            <a:t>語文領域</a:t>
          </a:r>
        </a:p>
      </dgm:t>
    </dgm:pt>
    <dgm:pt modelId="{A48A1C2F-CEF3-AB40-9409-7049E5252F7B}" type="parTrans" cxnId="{0FDB5FAB-D255-224D-BD24-B9C6D57DC697}">
      <dgm:prSet custT="1"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>
        <a:ln w="28575"/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zh-TW" altLang="en-US" sz="2800">
            <a:latin typeface="Yuanti TC" panose="02010600040101010101" pitchFamily="2" charset="-120"/>
            <a:ea typeface="Yuanti TC" panose="02010600040101010101" pitchFamily="2" charset="-120"/>
          </a:endParaRPr>
        </a:p>
      </dgm:t>
    </dgm:pt>
    <dgm:pt modelId="{9F1249A0-71CD-8C4C-B7E5-BA7060602923}" type="sibTrans" cxnId="{0FDB5FAB-D255-224D-BD24-B9C6D57DC697}">
      <dgm:prSet/>
      <dgm:spPr/>
      <dgm:t>
        <a:bodyPr/>
        <a:lstStyle/>
        <a:p>
          <a:endParaRPr lang="zh-TW" altLang="en-US"/>
        </a:p>
      </dgm:t>
    </dgm:pt>
    <dgm:pt modelId="{46D20E82-DA49-454D-B4D6-C1C51DC25B8C}">
      <dgm:prSet phldrT="[文字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aseline="0" dirty="0">
              <a:latin typeface="標楷體" pitchFamily="65" charset="-120"/>
              <a:ea typeface="標楷體" pitchFamily="65" charset="-120"/>
            </a:rPr>
            <a:t>二年級</a:t>
          </a:r>
          <a:endParaRPr lang="en-US" altLang="zh-TW" sz="2800" baseline="0" dirty="0">
            <a:latin typeface="標楷體" pitchFamily="65" charset="-120"/>
            <a:ea typeface="標楷體" pitchFamily="65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aseline="0" dirty="0">
              <a:latin typeface="標楷體" pitchFamily="65" charset="-120"/>
              <a:ea typeface="標楷體" pitchFamily="65" charset="-120"/>
            </a:rPr>
            <a:t>綜合領域</a:t>
          </a:r>
        </a:p>
      </dgm:t>
    </dgm:pt>
    <dgm:pt modelId="{BB3E36F9-98C2-414C-8511-D59CEDA7BB94}" type="parTrans" cxnId="{3AF011DF-A939-0F49-AD5B-1B34D06D1869}">
      <dgm:prSet custT="1"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>
        <a:ln w="28575"/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zh-TW" altLang="en-US" sz="2800">
            <a:latin typeface="Yuanti TC" panose="02010600040101010101" pitchFamily="2" charset="-120"/>
            <a:ea typeface="Yuanti TC" panose="02010600040101010101" pitchFamily="2" charset="-120"/>
          </a:endParaRPr>
        </a:p>
      </dgm:t>
    </dgm:pt>
    <dgm:pt modelId="{E3E45D45-8C32-1241-BDC6-F90640B2DA98}" type="sibTrans" cxnId="{3AF011DF-A939-0F49-AD5B-1B34D06D1869}">
      <dgm:prSet/>
      <dgm:spPr/>
      <dgm:t>
        <a:bodyPr/>
        <a:lstStyle/>
        <a:p>
          <a:endParaRPr lang="zh-TW" altLang="en-US"/>
        </a:p>
      </dgm:t>
    </dgm:pt>
    <dgm:pt modelId="{84A51029-9901-5042-9024-B56165C96180}">
      <dgm:prSet phldrT="[文字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aseline="0" dirty="0">
              <a:latin typeface="標楷體" pitchFamily="65" charset="-120"/>
              <a:ea typeface="標楷體" pitchFamily="65" charset="-120"/>
            </a:rPr>
            <a:t>三年級</a:t>
          </a:r>
          <a:endParaRPr lang="en-US" altLang="zh-TW" sz="2800" baseline="0" dirty="0">
            <a:latin typeface="標楷體" pitchFamily="65" charset="-120"/>
            <a:ea typeface="標楷體" pitchFamily="65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aseline="0" dirty="0">
              <a:latin typeface="標楷體" pitchFamily="65" charset="-120"/>
              <a:ea typeface="標楷體" pitchFamily="65" charset="-120"/>
            </a:rPr>
            <a:t>綜合領域</a:t>
          </a:r>
        </a:p>
      </dgm:t>
    </dgm:pt>
    <dgm:pt modelId="{AA1830C5-FE0D-FB4F-B38A-BE12942B1B71}" type="parTrans" cxnId="{40A3AFF3-C267-E94F-A084-B09607C22AEF}">
      <dgm:prSet custT="1"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>
        <a:ln w="28575"/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zh-TW" altLang="en-US" sz="2800">
            <a:latin typeface="Yuanti TC" panose="02010600040101010101" pitchFamily="2" charset="-120"/>
            <a:ea typeface="Yuanti TC" panose="02010600040101010101" pitchFamily="2" charset="-120"/>
          </a:endParaRPr>
        </a:p>
      </dgm:t>
    </dgm:pt>
    <dgm:pt modelId="{6D0771BC-833D-9F42-A0C3-BEB033A968DE}" type="sibTrans" cxnId="{40A3AFF3-C267-E94F-A084-B09607C22AEF}">
      <dgm:prSet/>
      <dgm:spPr/>
      <dgm:t>
        <a:bodyPr/>
        <a:lstStyle/>
        <a:p>
          <a:endParaRPr lang="zh-TW" altLang="en-US"/>
        </a:p>
      </dgm:t>
    </dgm:pt>
    <dgm:pt modelId="{537DAB75-733C-EA42-B635-20DD552176EC}">
      <dgm:prSet phldrT="[文字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aseline="0" dirty="0">
              <a:latin typeface="標楷體" pitchFamily="65" charset="-120"/>
              <a:ea typeface="標楷體" pitchFamily="65" charset="-120"/>
            </a:rPr>
            <a:t>四年級</a:t>
          </a:r>
          <a:endParaRPr lang="en-US" altLang="zh-TW" sz="2800" baseline="0" dirty="0">
            <a:latin typeface="標楷體" pitchFamily="65" charset="-120"/>
            <a:ea typeface="標楷體" pitchFamily="65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aseline="0" dirty="0">
              <a:latin typeface="標楷體" pitchFamily="65" charset="-120"/>
              <a:ea typeface="標楷體" pitchFamily="65" charset="-120"/>
            </a:rPr>
            <a:t>綜合領域</a:t>
          </a:r>
        </a:p>
      </dgm:t>
    </dgm:pt>
    <dgm:pt modelId="{AF583833-3D5F-EA43-B2DD-252CB1C62B89}" type="parTrans" cxnId="{50812723-23E9-5444-AE4C-8959EE21B9A5}">
      <dgm:prSet custT="1"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>
        <a:ln w="28575"/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zh-TW" altLang="en-US" sz="2800">
            <a:latin typeface="Yuanti TC" panose="02010600040101010101" pitchFamily="2" charset="-120"/>
            <a:ea typeface="Yuanti TC" panose="02010600040101010101" pitchFamily="2" charset="-120"/>
          </a:endParaRPr>
        </a:p>
      </dgm:t>
    </dgm:pt>
    <dgm:pt modelId="{E7879ABB-65D9-BF43-96D3-B16CA85289A5}" type="sibTrans" cxnId="{50812723-23E9-5444-AE4C-8959EE21B9A5}">
      <dgm:prSet/>
      <dgm:spPr/>
      <dgm:t>
        <a:bodyPr/>
        <a:lstStyle/>
        <a:p>
          <a:endParaRPr lang="zh-TW" altLang="en-US"/>
        </a:p>
      </dgm:t>
    </dgm:pt>
    <dgm:pt modelId="{B86408CF-5E21-C340-BB0C-70CD69707445}">
      <dgm:prSet phldrT="[文字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="1" i="1" baseline="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五年級</a:t>
          </a:r>
          <a:endParaRPr lang="en-US" altLang="zh-TW" sz="2800" b="1" i="1" baseline="0" dirty="0">
            <a:solidFill>
              <a:srgbClr val="FF0000"/>
            </a:solidFill>
            <a:latin typeface="標楷體" pitchFamily="65" charset="-120"/>
            <a:ea typeface="標楷體" pitchFamily="65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="1" i="1" baseline="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社會、藝文</a:t>
          </a:r>
        </a:p>
      </dgm:t>
    </dgm:pt>
    <dgm:pt modelId="{08B29621-04D2-A54D-95FE-F76B0C3D44DD}" type="parTrans" cxnId="{04A9F2D1-715A-F947-89A1-543FD177C930}">
      <dgm:prSet custT="1"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>
        <a:ln w="28575"/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zh-TW" altLang="en-US" sz="2800">
            <a:latin typeface="Yuanti TC" panose="02010600040101010101" pitchFamily="2" charset="-120"/>
            <a:ea typeface="Yuanti TC" panose="02010600040101010101" pitchFamily="2" charset="-120"/>
          </a:endParaRPr>
        </a:p>
      </dgm:t>
    </dgm:pt>
    <dgm:pt modelId="{3B562678-AB82-8A48-8CC1-CC946E781A6E}" type="sibTrans" cxnId="{04A9F2D1-715A-F947-89A1-543FD177C930}">
      <dgm:prSet/>
      <dgm:spPr/>
      <dgm:t>
        <a:bodyPr/>
        <a:lstStyle/>
        <a:p>
          <a:endParaRPr lang="zh-TW" altLang="en-US"/>
        </a:p>
      </dgm:t>
    </dgm:pt>
    <dgm:pt modelId="{50882FF0-E4EF-314E-851D-5E47A3FBA7A7}">
      <dgm:prSet phldrT="[文字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="1" i="1" baseline="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六年級</a:t>
          </a:r>
          <a:endParaRPr lang="en-US" altLang="zh-TW" sz="2800" b="1" i="1" baseline="0" dirty="0">
            <a:solidFill>
              <a:srgbClr val="FF0000"/>
            </a:solidFill>
            <a:latin typeface="標楷體" pitchFamily="65" charset="-120"/>
            <a:ea typeface="標楷體" pitchFamily="65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="1" i="1" baseline="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自然與生活科技</a:t>
          </a:r>
        </a:p>
      </dgm:t>
    </dgm:pt>
    <dgm:pt modelId="{B9D79AF3-0A7F-514B-9384-38DDCAEBC848}" type="parTrans" cxnId="{5A4B3A86-0702-6F4B-B69F-7F27588CFD9F}">
      <dgm:prSet custT="1"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>
        <a:ln w="28575"/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zh-TW" altLang="en-US" sz="2800">
            <a:latin typeface="Yuanti TC" panose="02010600040101010101" pitchFamily="2" charset="-120"/>
            <a:ea typeface="Yuanti TC" panose="02010600040101010101" pitchFamily="2" charset="-120"/>
          </a:endParaRPr>
        </a:p>
      </dgm:t>
    </dgm:pt>
    <dgm:pt modelId="{813B9FC9-6607-5546-9FC9-FA9FB4033222}" type="sibTrans" cxnId="{5A4B3A86-0702-6F4B-B69F-7F27588CFD9F}">
      <dgm:prSet/>
      <dgm:spPr/>
      <dgm:t>
        <a:bodyPr/>
        <a:lstStyle/>
        <a:p>
          <a:endParaRPr lang="zh-TW" altLang="en-US"/>
        </a:p>
      </dgm:t>
    </dgm:pt>
    <dgm:pt modelId="{EAC2A9AF-E943-494E-AB25-0EA1885C69EE}">
      <dgm:prSet phldrT="[文字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800" baseline="0" dirty="0">
              <a:latin typeface="標楷體" pitchFamily="65" charset="-120"/>
              <a:ea typeface="標楷體" pitchFamily="65" charset="-120"/>
            </a:rPr>
            <a:t>全</a:t>
          </a:r>
          <a:r>
            <a:rPr lang="zh-Hant" altLang="en-US" sz="2800" baseline="0" dirty="0">
              <a:latin typeface="標楷體" pitchFamily="65" charset="-120"/>
              <a:ea typeface="標楷體" pitchFamily="65" charset="-120"/>
            </a:rPr>
            <a:t>校性</a:t>
          </a:r>
          <a:r>
            <a:rPr lang="zh-TW" altLang="en-US" sz="2800" baseline="0" dirty="0">
              <a:latin typeface="標楷體" pitchFamily="65" charset="-120"/>
              <a:ea typeface="標楷體" pitchFamily="65" charset="-120"/>
            </a:rPr>
            <a:t>宣導</a:t>
          </a:r>
        </a:p>
      </dgm:t>
    </dgm:pt>
    <dgm:pt modelId="{9EA1CC95-1B59-B34D-8479-D9F42420E1EA}" type="parTrans" cxnId="{3D9AEC12-65FB-4E4F-B70B-CFE32559B254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>
        <a:ln w="28575"/>
      </dgm:spPr>
      <dgm:t>
        <a:bodyPr/>
        <a:lstStyle/>
        <a:p>
          <a:endParaRPr lang="zh-TW" altLang="en-US"/>
        </a:p>
      </dgm:t>
    </dgm:pt>
    <dgm:pt modelId="{CE1A6B21-83FA-6E46-BE00-5C03DCA13AB1}" type="sibTrans" cxnId="{3D9AEC12-65FB-4E4F-B70B-CFE32559B254}">
      <dgm:prSet/>
      <dgm:spPr/>
      <dgm:t>
        <a:bodyPr/>
        <a:lstStyle/>
        <a:p>
          <a:endParaRPr lang="zh-TW" altLang="en-US"/>
        </a:p>
      </dgm:t>
    </dgm:pt>
    <dgm:pt modelId="{1A497A2F-0A72-5540-98DF-552D79EBA856}">
      <dgm:prSet phldrT="[文字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Hant" altLang="en-US" sz="2800" i="1" baseline="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教學活動</a:t>
          </a:r>
          <a:endParaRPr lang="zh-TW" altLang="en-US" sz="2800" i="1" baseline="0" dirty="0">
            <a:solidFill>
              <a:srgbClr val="FF0000"/>
            </a:solidFill>
            <a:latin typeface="標楷體" pitchFamily="65" charset="-120"/>
            <a:ea typeface="標楷體" pitchFamily="65" charset="-120"/>
          </a:endParaRPr>
        </a:p>
      </dgm:t>
    </dgm:pt>
    <dgm:pt modelId="{DEB9DCFD-C322-FC4E-B0C7-751A49235AED}" type="parTrans" cxnId="{271BF54C-5CB4-6349-B433-8F45E3451C11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>
        <a:ln w="28575"/>
      </dgm:spPr>
      <dgm:t>
        <a:bodyPr/>
        <a:lstStyle/>
        <a:p>
          <a:endParaRPr lang="zh-TW" altLang="en-US"/>
        </a:p>
      </dgm:t>
    </dgm:pt>
    <dgm:pt modelId="{E2ACDF77-08B8-0247-93D7-D8E58516D4BE}" type="sibTrans" cxnId="{271BF54C-5CB4-6349-B433-8F45E3451C11}">
      <dgm:prSet/>
      <dgm:spPr/>
      <dgm:t>
        <a:bodyPr/>
        <a:lstStyle/>
        <a:p>
          <a:endParaRPr lang="zh-TW" altLang="en-US"/>
        </a:p>
      </dgm:t>
    </dgm:pt>
    <dgm:pt modelId="{0FFBBE31-A374-A540-AC4E-1081F7A7EF25}" type="pres">
      <dgm:prSet presAssocID="{D830FB66-719D-C243-8275-396ABBEDB90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805069-1ECC-EC48-98F6-CA7C688C6090}" type="pres">
      <dgm:prSet presAssocID="{BD42475B-6383-4D4C-BBE0-517E55177601}" presName="root1" presStyleCnt="0"/>
      <dgm:spPr/>
    </dgm:pt>
    <dgm:pt modelId="{4D1E16AB-0777-D04E-AF77-787794020CC2}" type="pres">
      <dgm:prSet presAssocID="{BD42475B-6383-4D4C-BBE0-517E5517760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449465A-D6E2-3040-B92F-C6B2519F2FEE}" type="pres">
      <dgm:prSet presAssocID="{BD42475B-6383-4D4C-BBE0-517E55177601}" presName="level2hierChild" presStyleCnt="0"/>
      <dgm:spPr/>
    </dgm:pt>
    <dgm:pt modelId="{96AE2200-E359-8F40-BD19-A9E379050436}" type="pres">
      <dgm:prSet presAssocID="{C9236C2C-B8EA-D54A-9117-BB5901611586}" presName="conn2-1" presStyleLbl="parChTrans1D2" presStyleIdx="0" presStyleCnt="3"/>
      <dgm:spPr/>
      <dgm:t>
        <a:bodyPr/>
        <a:lstStyle/>
        <a:p>
          <a:endParaRPr lang="zh-TW" altLang="en-US"/>
        </a:p>
      </dgm:t>
    </dgm:pt>
    <dgm:pt modelId="{245F39C4-2191-C44D-ABB1-E07F84F4881D}" type="pres">
      <dgm:prSet presAssocID="{C9236C2C-B8EA-D54A-9117-BB5901611586}" presName="connTx" presStyleLbl="parChTrans1D2" presStyleIdx="0" presStyleCnt="3"/>
      <dgm:spPr/>
      <dgm:t>
        <a:bodyPr/>
        <a:lstStyle/>
        <a:p>
          <a:endParaRPr lang="zh-TW" altLang="en-US"/>
        </a:p>
      </dgm:t>
    </dgm:pt>
    <dgm:pt modelId="{FFCB136B-16FF-2F4D-A595-62F40F27453A}" type="pres">
      <dgm:prSet presAssocID="{9B11370E-8803-744B-AC7D-A8EF8E5BA175}" presName="root2" presStyleCnt="0"/>
      <dgm:spPr/>
    </dgm:pt>
    <dgm:pt modelId="{5481AD8D-C866-814E-9F2B-9E161EDB01C8}" type="pres">
      <dgm:prSet presAssocID="{9B11370E-8803-744B-AC7D-A8EF8E5BA175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534C5DD-1E00-F049-981F-58F6D62363A9}" type="pres">
      <dgm:prSet presAssocID="{9B11370E-8803-744B-AC7D-A8EF8E5BA175}" presName="level3hierChild" presStyleCnt="0"/>
      <dgm:spPr/>
    </dgm:pt>
    <dgm:pt modelId="{6FDF605A-B4DD-094F-9440-482A729FAE9C}" type="pres">
      <dgm:prSet presAssocID="{9EA1CC95-1B59-B34D-8479-D9F42420E1EA}" presName="conn2-1" presStyleLbl="parChTrans1D2" presStyleIdx="1" presStyleCnt="3"/>
      <dgm:spPr/>
      <dgm:t>
        <a:bodyPr/>
        <a:lstStyle/>
        <a:p>
          <a:endParaRPr lang="zh-TW" altLang="en-US"/>
        </a:p>
      </dgm:t>
    </dgm:pt>
    <dgm:pt modelId="{87EBC313-7475-6E4C-9F54-DCADCB117F52}" type="pres">
      <dgm:prSet presAssocID="{9EA1CC95-1B59-B34D-8479-D9F42420E1EA}" presName="connTx" presStyleLbl="parChTrans1D2" presStyleIdx="1" presStyleCnt="3"/>
      <dgm:spPr/>
      <dgm:t>
        <a:bodyPr/>
        <a:lstStyle/>
        <a:p>
          <a:endParaRPr lang="zh-TW" altLang="en-US"/>
        </a:p>
      </dgm:t>
    </dgm:pt>
    <dgm:pt modelId="{309DFD40-4F44-0A4A-BDE6-3E123DFCA42C}" type="pres">
      <dgm:prSet presAssocID="{EAC2A9AF-E943-494E-AB25-0EA1885C69EE}" presName="root2" presStyleCnt="0"/>
      <dgm:spPr/>
    </dgm:pt>
    <dgm:pt modelId="{87AB3C6A-5937-904B-B1BA-465FE0A786F6}" type="pres">
      <dgm:prSet presAssocID="{EAC2A9AF-E943-494E-AB25-0EA1885C69EE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D08B5B1-BCE4-B049-89C8-1A982E192C07}" type="pres">
      <dgm:prSet presAssocID="{EAC2A9AF-E943-494E-AB25-0EA1885C69EE}" presName="level3hierChild" presStyleCnt="0"/>
      <dgm:spPr/>
    </dgm:pt>
    <dgm:pt modelId="{9318AAB8-E1AE-844D-8FC6-3DBF0A6786B2}" type="pres">
      <dgm:prSet presAssocID="{DEB9DCFD-C322-FC4E-B0C7-751A49235AED}" presName="conn2-1" presStyleLbl="parChTrans1D2" presStyleIdx="2" presStyleCnt="3"/>
      <dgm:spPr/>
      <dgm:t>
        <a:bodyPr/>
        <a:lstStyle/>
        <a:p>
          <a:endParaRPr lang="zh-TW" altLang="en-US"/>
        </a:p>
      </dgm:t>
    </dgm:pt>
    <dgm:pt modelId="{D979BAA7-0329-EC46-B7C7-3522A3552A6C}" type="pres">
      <dgm:prSet presAssocID="{DEB9DCFD-C322-FC4E-B0C7-751A49235AED}" presName="connTx" presStyleLbl="parChTrans1D2" presStyleIdx="2" presStyleCnt="3"/>
      <dgm:spPr/>
      <dgm:t>
        <a:bodyPr/>
        <a:lstStyle/>
        <a:p>
          <a:endParaRPr lang="zh-TW" altLang="en-US"/>
        </a:p>
      </dgm:t>
    </dgm:pt>
    <dgm:pt modelId="{BBE01D79-8701-124C-B8D8-AFAC567C72B9}" type="pres">
      <dgm:prSet presAssocID="{1A497A2F-0A72-5540-98DF-552D79EBA856}" presName="root2" presStyleCnt="0"/>
      <dgm:spPr/>
    </dgm:pt>
    <dgm:pt modelId="{0FE0D8A8-E316-0940-97DB-A4062B7A1899}" type="pres">
      <dgm:prSet presAssocID="{1A497A2F-0A72-5540-98DF-552D79EBA856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6C269BD-EF91-244B-915F-9E5E5A113E0F}" type="pres">
      <dgm:prSet presAssocID="{1A497A2F-0A72-5540-98DF-552D79EBA856}" presName="level3hierChild" presStyleCnt="0"/>
      <dgm:spPr/>
    </dgm:pt>
    <dgm:pt modelId="{CB465A0C-C0F6-554B-B34C-4A572A4F6AAC}" type="pres">
      <dgm:prSet presAssocID="{A48A1C2F-CEF3-AB40-9409-7049E5252F7B}" presName="conn2-1" presStyleLbl="parChTrans1D3" presStyleIdx="0" presStyleCnt="6"/>
      <dgm:spPr/>
      <dgm:t>
        <a:bodyPr/>
        <a:lstStyle/>
        <a:p>
          <a:endParaRPr lang="zh-TW" altLang="en-US"/>
        </a:p>
      </dgm:t>
    </dgm:pt>
    <dgm:pt modelId="{1597B4EB-A07C-9143-A16C-34D24C64C2D2}" type="pres">
      <dgm:prSet presAssocID="{A48A1C2F-CEF3-AB40-9409-7049E5252F7B}" presName="connTx" presStyleLbl="parChTrans1D3" presStyleIdx="0" presStyleCnt="6"/>
      <dgm:spPr/>
      <dgm:t>
        <a:bodyPr/>
        <a:lstStyle/>
        <a:p>
          <a:endParaRPr lang="zh-TW" altLang="en-US"/>
        </a:p>
      </dgm:t>
    </dgm:pt>
    <dgm:pt modelId="{33FD32E2-6F27-5E43-9ABE-ECA0A6644F14}" type="pres">
      <dgm:prSet presAssocID="{6D1CE1C9-7E30-F746-B81B-5796CF2DE1CF}" presName="root2" presStyleCnt="0"/>
      <dgm:spPr/>
    </dgm:pt>
    <dgm:pt modelId="{36366BF0-8C7E-B547-B402-45BC485518DF}" type="pres">
      <dgm:prSet presAssocID="{6D1CE1C9-7E30-F746-B81B-5796CF2DE1CF}" presName="LevelTwoTextNode" presStyleLbl="node3" presStyleIdx="0" presStyleCnt="6" custScaleX="12970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D60B96E-F8AA-B348-93E9-9F6F53FEC190}" type="pres">
      <dgm:prSet presAssocID="{6D1CE1C9-7E30-F746-B81B-5796CF2DE1CF}" presName="level3hierChild" presStyleCnt="0"/>
      <dgm:spPr/>
    </dgm:pt>
    <dgm:pt modelId="{66B0FFD9-E76F-2249-81C1-620E11AD1AA9}" type="pres">
      <dgm:prSet presAssocID="{BB3E36F9-98C2-414C-8511-D59CEDA7BB94}" presName="conn2-1" presStyleLbl="parChTrans1D3" presStyleIdx="1" presStyleCnt="6"/>
      <dgm:spPr/>
      <dgm:t>
        <a:bodyPr/>
        <a:lstStyle/>
        <a:p>
          <a:endParaRPr lang="zh-TW" altLang="en-US"/>
        </a:p>
      </dgm:t>
    </dgm:pt>
    <dgm:pt modelId="{6ABD89C9-EA62-E049-BE22-2F59F79DB621}" type="pres">
      <dgm:prSet presAssocID="{BB3E36F9-98C2-414C-8511-D59CEDA7BB94}" presName="connTx" presStyleLbl="parChTrans1D3" presStyleIdx="1" presStyleCnt="6"/>
      <dgm:spPr/>
      <dgm:t>
        <a:bodyPr/>
        <a:lstStyle/>
        <a:p>
          <a:endParaRPr lang="zh-TW" altLang="en-US"/>
        </a:p>
      </dgm:t>
    </dgm:pt>
    <dgm:pt modelId="{A889D6B9-6F33-924C-9E54-336A3A42073E}" type="pres">
      <dgm:prSet presAssocID="{46D20E82-DA49-454D-B4D6-C1C51DC25B8C}" presName="root2" presStyleCnt="0"/>
      <dgm:spPr/>
    </dgm:pt>
    <dgm:pt modelId="{BF696F6B-1E04-DE48-BA65-07AC58A34CC1}" type="pres">
      <dgm:prSet presAssocID="{46D20E82-DA49-454D-B4D6-C1C51DC25B8C}" presName="LevelTwoTextNode" presStyleLbl="node3" presStyleIdx="1" presStyleCnt="6" custScaleX="12970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9F9E4FE-1BAB-7B4F-9E23-D47B46E76FC8}" type="pres">
      <dgm:prSet presAssocID="{46D20E82-DA49-454D-B4D6-C1C51DC25B8C}" presName="level3hierChild" presStyleCnt="0"/>
      <dgm:spPr/>
    </dgm:pt>
    <dgm:pt modelId="{D422E5F2-5C34-DE4A-BCF7-DB925E6DACC7}" type="pres">
      <dgm:prSet presAssocID="{AA1830C5-FE0D-FB4F-B38A-BE12942B1B71}" presName="conn2-1" presStyleLbl="parChTrans1D3" presStyleIdx="2" presStyleCnt="6"/>
      <dgm:spPr/>
      <dgm:t>
        <a:bodyPr/>
        <a:lstStyle/>
        <a:p>
          <a:endParaRPr lang="zh-TW" altLang="en-US"/>
        </a:p>
      </dgm:t>
    </dgm:pt>
    <dgm:pt modelId="{4E3ECA1D-342D-254A-B25B-666A8994C620}" type="pres">
      <dgm:prSet presAssocID="{AA1830C5-FE0D-FB4F-B38A-BE12942B1B71}" presName="connTx" presStyleLbl="parChTrans1D3" presStyleIdx="2" presStyleCnt="6"/>
      <dgm:spPr/>
      <dgm:t>
        <a:bodyPr/>
        <a:lstStyle/>
        <a:p>
          <a:endParaRPr lang="zh-TW" altLang="en-US"/>
        </a:p>
      </dgm:t>
    </dgm:pt>
    <dgm:pt modelId="{107563A9-9B59-1C4F-8ED1-08D739D39536}" type="pres">
      <dgm:prSet presAssocID="{84A51029-9901-5042-9024-B56165C96180}" presName="root2" presStyleCnt="0"/>
      <dgm:spPr/>
    </dgm:pt>
    <dgm:pt modelId="{4F354BC0-7BD9-F34A-9008-E85794851D69}" type="pres">
      <dgm:prSet presAssocID="{84A51029-9901-5042-9024-B56165C96180}" presName="LevelTwoTextNode" presStyleLbl="node3" presStyleIdx="2" presStyleCnt="6" custScaleX="12970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E9DFE5E-BF68-3849-B463-47D035529497}" type="pres">
      <dgm:prSet presAssocID="{84A51029-9901-5042-9024-B56165C96180}" presName="level3hierChild" presStyleCnt="0"/>
      <dgm:spPr/>
    </dgm:pt>
    <dgm:pt modelId="{5706631E-CD63-674B-9E9D-0ABD66BD423E}" type="pres">
      <dgm:prSet presAssocID="{AF583833-3D5F-EA43-B2DD-252CB1C62B89}" presName="conn2-1" presStyleLbl="parChTrans1D3" presStyleIdx="3" presStyleCnt="6"/>
      <dgm:spPr/>
      <dgm:t>
        <a:bodyPr/>
        <a:lstStyle/>
        <a:p>
          <a:endParaRPr lang="zh-TW" altLang="en-US"/>
        </a:p>
      </dgm:t>
    </dgm:pt>
    <dgm:pt modelId="{7AE29DD5-A63B-E248-871F-7A3B86D4C188}" type="pres">
      <dgm:prSet presAssocID="{AF583833-3D5F-EA43-B2DD-252CB1C62B89}" presName="connTx" presStyleLbl="parChTrans1D3" presStyleIdx="3" presStyleCnt="6"/>
      <dgm:spPr/>
      <dgm:t>
        <a:bodyPr/>
        <a:lstStyle/>
        <a:p>
          <a:endParaRPr lang="zh-TW" altLang="en-US"/>
        </a:p>
      </dgm:t>
    </dgm:pt>
    <dgm:pt modelId="{4A8A21CF-7285-9C4B-89BD-80DC53410784}" type="pres">
      <dgm:prSet presAssocID="{537DAB75-733C-EA42-B635-20DD552176EC}" presName="root2" presStyleCnt="0"/>
      <dgm:spPr/>
    </dgm:pt>
    <dgm:pt modelId="{002AA296-DEC0-6042-BFDD-AAB5285C149A}" type="pres">
      <dgm:prSet presAssocID="{537DAB75-733C-EA42-B635-20DD552176EC}" presName="LevelTwoTextNode" presStyleLbl="node3" presStyleIdx="3" presStyleCnt="6" custScaleX="12970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945FE0E-5137-344B-A661-45DD8359A87B}" type="pres">
      <dgm:prSet presAssocID="{537DAB75-733C-EA42-B635-20DD552176EC}" presName="level3hierChild" presStyleCnt="0"/>
      <dgm:spPr/>
    </dgm:pt>
    <dgm:pt modelId="{97BB9169-859E-C34A-95DD-94D1F050A58F}" type="pres">
      <dgm:prSet presAssocID="{08B29621-04D2-A54D-95FE-F76B0C3D44DD}" presName="conn2-1" presStyleLbl="parChTrans1D3" presStyleIdx="4" presStyleCnt="6"/>
      <dgm:spPr/>
      <dgm:t>
        <a:bodyPr/>
        <a:lstStyle/>
        <a:p>
          <a:endParaRPr lang="zh-TW" altLang="en-US"/>
        </a:p>
      </dgm:t>
    </dgm:pt>
    <dgm:pt modelId="{D4E36C84-3322-D24E-9C30-8B54098E2364}" type="pres">
      <dgm:prSet presAssocID="{08B29621-04D2-A54D-95FE-F76B0C3D44DD}" presName="connTx" presStyleLbl="parChTrans1D3" presStyleIdx="4" presStyleCnt="6"/>
      <dgm:spPr/>
      <dgm:t>
        <a:bodyPr/>
        <a:lstStyle/>
        <a:p>
          <a:endParaRPr lang="zh-TW" altLang="en-US"/>
        </a:p>
      </dgm:t>
    </dgm:pt>
    <dgm:pt modelId="{A6CB9A2B-B410-1141-8256-60A1A7EF8713}" type="pres">
      <dgm:prSet presAssocID="{B86408CF-5E21-C340-BB0C-70CD69707445}" presName="root2" presStyleCnt="0"/>
      <dgm:spPr/>
    </dgm:pt>
    <dgm:pt modelId="{7D997D42-315A-FD4D-9C3C-F9796CB7E0B6}" type="pres">
      <dgm:prSet presAssocID="{B86408CF-5E21-C340-BB0C-70CD69707445}" presName="LevelTwoTextNode" presStyleLbl="node3" presStyleIdx="4" presStyleCnt="6" custScaleX="129706" custLinFactNeighborX="1231" custLinFactNeighborY="-123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DFF7BD2-0419-184F-A11A-34A16CA9AE57}" type="pres">
      <dgm:prSet presAssocID="{B86408CF-5E21-C340-BB0C-70CD69707445}" presName="level3hierChild" presStyleCnt="0"/>
      <dgm:spPr/>
    </dgm:pt>
    <dgm:pt modelId="{439C3E51-B2A7-3044-AA28-AB68F2F673FB}" type="pres">
      <dgm:prSet presAssocID="{B9D79AF3-0A7F-514B-9384-38DDCAEBC848}" presName="conn2-1" presStyleLbl="parChTrans1D3" presStyleIdx="5" presStyleCnt="6"/>
      <dgm:spPr/>
      <dgm:t>
        <a:bodyPr/>
        <a:lstStyle/>
        <a:p>
          <a:endParaRPr lang="zh-TW" altLang="en-US"/>
        </a:p>
      </dgm:t>
    </dgm:pt>
    <dgm:pt modelId="{3EA8AFA7-7C5F-FB4A-A258-508DBA86C4A9}" type="pres">
      <dgm:prSet presAssocID="{B9D79AF3-0A7F-514B-9384-38DDCAEBC848}" presName="connTx" presStyleLbl="parChTrans1D3" presStyleIdx="5" presStyleCnt="6"/>
      <dgm:spPr/>
      <dgm:t>
        <a:bodyPr/>
        <a:lstStyle/>
        <a:p>
          <a:endParaRPr lang="zh-TW" altLang="en-US"/>
        </a:p>
      </dgm:t>
    </dgm:pt>
    <dgm:pt modelId="{F1683B61-9F24-AB4A-90A9-A0F226C01B44}" type="pres">
      <dgm:prSet presAssocID="{50882FF0-E4EF-314E-851D-5E47A3FBA7A7}" presName="root2" presStyleCnt="0"/>
      <dgm:spPr/>
    </dgm:pt>
    <dgm:pt modelId="{5CF30A5C-58E9-A54B-878E-EEE57F8AF2D2}" type="pres">
      <dgm:prSet presAssocID="{50882FF0-E4EF-314E-851D-5E47A3FBA7A7}" presName="LevelTwoTextNode" presStyleLbl="node3" presStyleIdx="5" presStyleCnt="6" custScaleX="12970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31A62A4-F9C6-BD4E-8698-8B7C1D8F4514}" type="pres">
      <dgm:prSet presAssocID="{50882FF0-E4EF-314E-851D-5E47A3FBA7A7}" presName="level3hierChild" presStyleCnt="0"/>
      <dgm:spPr/>
    </dgm:pt>
  </dgm:ptLst>
  <dgm:cxnLst>
    <dgm:cxn modelId="{7AAABDDA-825C-9942-9969-B724166C849A}" type="presOf" srcId="{DEB9DCFD-C322-FC4E-B0C7-751A49235AED}" destId="{9318AAB8-E1AE-844D-8FC6-3DBF0A6786B2}" srcOrd="0" destOrd="0" presId="urn:microsoft.com/office/officeart/2005/8/layout/hierarchy2"/>
    <dgm:cxn modelId="{271BF54C-5CB4-6349-B433-8F45E3451C11}" srcId="{BD42475B-6383-4D4C-BBE0-517E55177601}" destId="{1A497A2F-0A72-5540-98DF-552D79EBA856}" srcOrd="2" destOrd="0" parTransId="{DEB9DCFD-C322-FC4E-B0C7-751A49235AED}" sibTransId="{E2ACDF77-08B8-0247-93D7-D8E58516D4BE}"/>
    <dgm:cxn modelId="{928CDB6F-015E-E745-89B6-7985E6E04A05}" type="presOf" srcId="{B9D79AF3-0A7F-514B-9384-38DDCAEBC848}" destId="{3EA8AFA7-7C5F-FB4A-A258-508DBA86C4A9}" srcOrd="1" destOrd="0" presId="urn:microsoft.com/office/officeart/2005/8/layout/hierarchy2"/>
    <dgm:cxn modelId="{C1E1A758-D6E7-0740-8106-E63AF5190C64}" type="presOf" srcId="{C9236C2C-B8EA-D54A-9117-BB5901611586}" destId="{245F39C4-2191-C44D-ABB1-E07F84F4881D}" srcOrd="1" destOrd="0" presId="urn:microsoft.com/office/officeart/2005/8/layout/hierarchy2"/>
    <dgm:cxn modelId="{B2C9696D-CFC2-B64A-BEFA-C01B440620D4}" type="presOf" srcId="{6D1CE1C9-7E30-F746-B81B-5796CF2DE1CF}" destId="{36366BF0-8C7E-B547-B402-45BC485518DF}" srcOrd="0" destOrd="0" presId="urn:microsoft.com/office/officeart/2005/8/layout/hierarchy2"/>
    <dgm:cxn modelId="{5EA503E4-9597-E944-A40E-229508D4F5C6}" type="presOf" srcId="{537DAB75-733C-EA42-B635-20DD552176EC}" destId="{002AA296-DEC0-6042-BFDD-AAB5285C149A}" srcOrd="0" destOrd="0" presId="urn:microsoft.com/office/officeart/2005/8/layout/hierarchy2"/>
    <dgm:cxn modelId="{E50CBD6A-E1F1-B041-AABA-21CE76074049}" type="presOf" srcId="{9B11370E-8803-744B-AC7D-A8EF8E5BA175}" destId="{5481AD8D-C866-814E-9F2B-9E161EDB01C8}" srcOrd="0" destOrd="0" presId="urn:microsoft.com/office/officeart/2005/8/layout/hierarchy2"/>
    <dgm:cxn modelId="{79EDB014-B5F7-3547-9624-E6DA715A10AB}" type="presOf" srcId="{A48A1C2F-CEF3-AB40-9409-7049E5252F7B}" destId="{CB465A0C-C0F6-554B-B34C-4A572A4F6AAC}" srcOrd="0" destOrd="0" presId="urn:microsoft.com/office/officeart/2005/8/layout/hierarchy2"/>
    <dgm:cxn modelId="{50812723-23E9-5444-AE4C-8959EE21B9A5}" srcId="{1A497A2F-0A72-5540-98DF-552D79EBA856}" destId="{537DAB75-733C-EA42-B635-20DD552176EC}" srcOrd="3" destOrd="0" parTransId="{AF583833-3D5F-EA43-B2DD-252CB1C62B89}" sibTransId="{E7879ABB-65D9-BF43-96D3-B16CA85289A5}"/>
    <dgm:cxn modelId="{3AF011DF-A939-0F49-AD5B-1B34D06D1869}" srcId="{1A497A2F-0A72-5540-98DF-552D79EBA856}" destId="{46D20E82-DA49-454D-B4D6-C1C51DC25B8C}" srcOrd="1" destOrd="0" parTransId="{BB3E36F9-98C2-414C-8511-D59CEDA7BB94}" sibTransId="{E3E45D45-8C32-1241-BDC6-F90640B2DA98}"/>
    <dgm:cxn modelId="{9AABBE1A-84FC-F148-AAC3-820C45BD11EC}" type="presOf" srcId="{08B29621-04D2-A54D-95FE-F76B0C3D44DD}" destId="{97BB9169-859E-C34A-95DD-94D1F050A58F}" srcOrd="0" destOrd="0" presId="urn:microsoft.com/office/officeart/2005/8/layout/hierarchy2"/>
    <dgm:cxn modelId="{0D659B6C-96E1-8245-B7EC-09D76657EB91}" type="presOf" srcId="{B86408CF-5E21-C340-BB0C-70CD69707445}" destId="{7D997D42-315A-FD4D-9C3C-F9796CB7E0B6}" srcOrd="0" destOrd="0" presId="urn:microsoft.com/office/officeart/2005/8/layout/hierarchy2"/>
    <dgm:cxn modelId="{DB954B9A-5DDA-3D4D-818B-DF7C3A8B2176}" type="presOf" srcId="{AA1830C5-FE0D-FB4F-B38A-BE12942B1B71}" destId="{D422E5F2-5C34-DE4A-BCF7-DB925E6DACC7}" srcOrd="0" destOrd="0" presId="urn:microsoft.com/office/officeart/2005/8/layout/hierarchy2"/>
    <dgm:cxn modelId="{25C8902D-BF92-0A44-98E0-4F07144EDAF7}" type="presOf" srcId="{AF583833-3D5F-EA43-B2DD-252CB1C62B89}" destId="{5706631E-CD63-674B-9E9D-0ABD66BD423E}" srcOrd="0" destOrd="0" presId="urn:microsoft.com/office/officeart/2005/8/layout/hierarchy2"/>
    <dgm:cxn modelId="{DD6AF415-A44E-7D4A-9179-1D618A09AFA7}" type="presOf" srcId="{A48A1C2F-CEF3-AB40-9409-7049E5252F7B}" destId="{1597B4EB-A07C-9143-A16C-34D24C64C2D2}" srcOrd="1" destOrd="0" presId="urn:microsoft.com/office/officeart/2005/8/layout/hierarchy2"/>
    <dgm:cxn modelId="{F15A6BA3-8B6F-9A47-BEAF-8D9BE6AC81EB}" type="presOf" srcId="{08B29621-04D2-A54D-95FE-F76B0C3D44DD}" destId="{D4E36C84-3322-D24E-9C30-8B54098E2364}" srcOrd="1" destOrd="0" presId="urn:microsoft.com/office/officeart/2005/8/layout/hierarchy2"/>
    <dgm:cxn modelId="{86EB0863-D0D1-DF4F-81CA-FD0C01D5DD2D}" type="presOf" srcId="{46D20E82-DA49-454D-B4D6-C1C51DC25B8C}" destId="{BF696F6B-1E04-DE48-BA65-07AC58A34CC1}" srcOrd="0" destOrd="0" presId="urn:microsoft.com/office/officeart/2005/8/layout/hierarchy2"/>
    <dgm:cxn modelId="{30AA7B50-A8F7-0045-9391-78A0CAF0836B}" type="presOf" srcId="{B9D79AF3-0A7F-514B-9384-38DDCAEBC848}" destId="{439C3E51-B2A7-3044-AA28-AB68F2F673FB}" srcOrd="0" destOrd="0" presId="urn:microsoft.com/office/officeart/2005/8/layout/hierarchy2"/>
    <dgm:cxn modelId="{01C4E056-DEAE-EC4A-B8E7-6ED92FDE42C9}" type="presOf" srcId="{BB3E36F9-98C2-414C-8511-D59CEDA7BB94}" destId="{66B0FFD9-E76F-2249-81C1-620E11AD1AA9}" srcOrd="0" destOrd="0" presId="urn:microsoft.com/office/officeart/2005/8/layout/hierarchy2"/>
    <dgm:cxn modelId="{5A4B3A86-0702-6F4B-B69F-7F27588CFD9F}" srcId="{1A497A2F-0A72-5540-98DF-552D79EBA856}" destId="{50882FF0-E4EF-314E-851D-5E47A3FBA7A7}" srcOrd="5" destOrd="0" parTransId="{B9D79AF3-0A7F-514B-9384-38DDCAEBC848}" sibTransId="{813B9FC9-6607-5546-9FC9-FA9FB4033222}"/>
    <dgm:cxn modelId="{0FDB5FAB-D255-224D-BD24-B9C6D57DC697}" srcId="{1A497A2F-0A72-5540-98DF-552D79EBA856}" destId="{6D1CE1C9-7E30-F746-B81B-5796CF2DE1CF}" srcOrd="0" destOrd="0" parTransId="{A48A1C2F-CEF3-AB40-9409-7049E5252F7B}" sibTransId="{9F1249A0-71CD-8C4C-B7E5-BA7060602923}"/>
    <dgm:cxn modelId="{F667871E-13D9-CC4B-8751-62D337321F58}" type="presOf" srcId="{AF583833-3D5F-EA43-B2DD-252CB1C62B89}" destId="{7AE29DD5-A63B-E248-871F-7A3B86D4C188}" srcOrd="1" destOrd="0" presId="urn:microsoft.com/office/officeart/2005/8/layout/hierarchy2"/>
    <dgm:cxn modelId="{2FCA4F6A-CC5B-7D4B-8E53-84AE9B4819BE}" type="presOf" srcId="{84A51029-9901-5042-9024-B56165C96180}" destId="{4F354BC0-7BD9-F34A-9008-E85794851D69}" srcOrd="0" destOrd="0" presId="urn:microsoft.com/office/officeart/2005/8/layout/hierarchy2"/>
    <dgm:cxn modelId="{40A3AFF3-C267-E94F-A084-B09607C22AEF}" srcId="{1A497A2F-0A72-5540-98DF-552D79EBA856}" destId="{84A51029-9901-5042-9024-B56165C96180}" srcOrd="2" destOrd="0" parTransId="{AA1830C5-FE0D-FB4F-B38A-BE12942B1B71}" sibTransId="{6D0771BC-833D-9F42-A0C3-BEB033A968DE}"/>
    <dgm:cxn modelId="{81A8FC6B-1031-994B-A71C-D5C28C73DCD5}" type="presOf" srcId="{C9236C2C-B8EA-D54A-9117-BB5901611586}" destId="{96AE2200-E359-8F40-BD19-A9E379050436}" srcOrd="0" destOrd="0" presId="urn:microsoft.com/office/officeart/2005/8/layout/hierarchy2"/>
    <dgm:cxn modelId="{5C6EE74E-0A16-CC4E-A2EC-1B84579C48F9}" type="presOf" srcId="{50882FF0-E4EF-314E-851D-5E47A3FBA7A7}" destId="{5CF30A5C-58E9-A54B-878E-EEE57F8AF2D2}" srcOrd="0" destOrd="0" presId="urn:microsoft.com/office/officeart/2005/8/layout/hierarchy2"/>
    <dgm:cxn modelId="{BC2C47E5-AA21-B04E-8903-7027233D72B3}" type="presOf" srcId="{EAC2A9AF-E943-494E-AB25-0EA1885C69EE}" destId="{87AB3C6A-5937-904B-B1BA-465FE0A786F6}" srcOrd="0" destOrd="0" presId="urn:microsoft.com/office/officeart/2005/8/layout/hierarchy2"/>
    <dgm:cxn modelId="{1A4350DB-B693-874A-ADA1-FB684E01FDBD}" srcId="{BD42475B-6383-4D4C-BBE0-517E55177601}" destId="{9B11370E-8803-744B-AC7D-A8EF8E5BA175}" srcOrd="0" destOrd="0" parTransId="{C9236C2C-B8EA-D54A-9117-BB5901611586}" sibTransId="{CD48C7D3-1E01-8B44-AD66-15CB2E6C2298}"/>
    <dgm:cxn modelId="{1FE5B89C-E477-CD4B-889A-F53D2DD06B45}" type="presOf" srcId="{D830FB66-719D-C243-8275-396ABBEDB905}" destId="{0FFBBE31-A374-A540-AC4E-1081F7A7EF25}" srcOrd="0" destOrd="0" presId="urn:microsoft.com/office/officeart/2005/8/layout/hierarchy2"/>
    <dgm:cxn modelId="{04A9F2D1-715A-F947-89A1-543FD177C930}" srcId="{1A497A2F-0A72-5540-98DF-552D79EBA856}" destId="{B86408CF-5E21-C340-BB0C-70CD69707445}" srcOrd="4" destOrd="0" parTransId="{08B29621-04D2-A54D-95FE-F76B0C3D44DD}" sibTransId="{3B562678-AB82-8A48-8CC1-CC946E781A6E}"/>
    <dgm:cxn modelId="{3D9AEC12-65FB-4E4F-B70B-CFE32559B254}" srcId="{BD42475B-6383-4D4C-BBE0-517E55177601}" destId="{EAC2A9AF-E943-494E-AB25-0EA1885C69EE}" srcOrd="1" destOrd="0" parTransId="{9EA1CC95-1B59-B34D-8479-D9F42420E1EA}" sibTransId="{CE1A6B21-83FA-6E46-BE00-5C03DCA13AB1}"/>
    <dgm:cxn modelId="{4FCA1EF6-26EB-0E40-AB02-A56433DFDC43}" type="presOf" srcId="{BD42475B-6383-4D4C-BBE0-517E55177601}" destId="{4D1E16AB-0777-D04E-AF77-787794020CC2}" srcOrd="0" destOrd="0" presId="urn:microsoft.com/office/officeart/2005/8/layout/hierarchy2"/>
    <dgm:cxn modelId="{850AEBD5-45AC-0D40-9126-9BC94851B6EE}" srcId="{D830FB66-719D-C243-8275-396ABBEDB905}" destId="{BD42475B-6383-4D4C-BBE0-517E55177601}" srcOrd="0" destOrd="0" parTransId="{479022D5-DD70-7745-804E-E1C49F5CF8DC}" sibTransId="{1ECB3FB3-7C6C-DB43-9C5F-41D4A1E0BC5C}"/>
    <dgm:cxn modelId="{A286BE9E-7456-064B-82F9-DB8E41F9A8C6}" type="presOf" srcId="{9EA1CC95-1B59-B34D-8479-D9F42420E1EA}" destId="{87EBC313-7475-6E4C-9F54-DCADCB117F52}" srcOrd="1" destOrd="0" presId="urn:microsoft.com/office/officeart/2005/8/layout/hierarchy2"/>
    <dgm:cxn modelId="{79D00859-A1B5-CF4E-8A36-CDD8AB2C1129}" type="presOf" srcId="{BB3E36F9-98C2-414C-8511-D59CEDA7BB94}" destId="{6ABD89C9-EA62-E049-BE22-2F59F79DB621}" srcOrd="1" destOrd="0" presId="urn:microsoft.com/office/officeart/2005/8/layout/hierarchy2"/>
    <dgm:cxn modelId="{65F257AD-3FD8-4046-B594-DE4F01DE291B}" type="presOf" srcId="{1A497A2F-0A72-5540-98DF-552D79EBA856}" destId="{0FE0D8A8-E316-0940-97DB-A4062B7A1899}" srcOrd="0" destOrd="0" presId="urn:microsoft.com/office/officeart/2005/8/layout/hierarchy2"/>
    <dgm:cxn modelId="{CAAA4510-6E3C-A843-87F1-386001D44A9D}" type="presOf" srcId="{9EA1CC95-1B59-B34D-8479-D9F42420E1EA}" destId="{6FDF605A-B4DD-094F-9440-482A729FAE9C}" srcOrd="0" destOrd="0" presId="urn:microsoft.com/office/officeart/2005/8/layout/hierarchy2"/>
    <dgm:cxn modelId="{EF82F5F6-904A-294F-AB2D-19178A245896}" type="presOf" srcId="{AA1830C5-FE0D-FB4F-B38A-BE12942B1B71}" destId="{4E3ECA1D-342D-254A-B25B-666A8994C620}" srcOrd="1" destOrd="0" presId="urn:microsoft.com/office/officeart/2005/8/layout/hierarchy2"/>
    <dgm:cxn modelId="{15E8D0CB-4547-E040-BB75-667A5B895712}" type="presOf" srcId="{DEB9DCFD-C322-FC4E-B0C7-751A49235AED}" destId="{D979BAA7-0329-EC46-B7C7-3522A3552A6C}" srcOrd="1" destOrd="0" presId="urn:microsoft.com/office/officeart/2005/8/layout/hierarchy2"/>
    <dgm:cxn modelId="{6325914B-EF4E-C84B-95B9-0828CAEC6B1F}" type="presParOf" srcId="{0FFBBE31-A374-A540-AC4E-1081F7A7EF25}" destId="{86805069-1ECC-EC48-98F6-CA7C688C6090}" srcOrd="0" destOrd="0" presId="urn:microsoft.com/office/officeart/2005/8/layout/hierarchy2"/>
    <dgm:cxn modelId="{E97B0876-AE1A-E147-A09A-43B1CC894567}" type="presParOf" srcId="{86805069-1ECC-EC48-98F6-CA7C688C6090}" destId="{4D1E16AB-0777-D04E-AF77-787794020CC2}" srcOrd="0" destOrd="0" presId="urn:microsoft.com/office/officeart/2005/8/layout/hierarchy2"/>
    <dgm:cxn modelId="{652F868E-A4D9-624B-9FAC-73EB5E9AF216}" type="presParOf" srcId="{86805069-1ECC-EC48-98F6-CA7C688C6090}" destId="{E449465A-D6E2-3040-B92F-C6B2519F2FEE}" srcOrd="1" destOrd="0" presId="urn:microsoft.com/office/officeart/2005/8/layout/hierarchy2"/>
    <dgm:cxn modelId="{D19332A9-21AD-8A42-9F81-899AA60830C7}" type="presParOf" srcId="{E449465A-D6E2-3040-B92F-C6B2519F2FEE}" destId="{96AE2200-E359-8F40-BD19-A9E379050436}" srcOrd="0" destOrd="0" presId="urn:microsoft.com/office/officeart/2005/8/layout/hierarchy2"/>
    <dgm:cxn modelId="{A00E9FD8-D820-304A-AF2D-BB3441B5772C}" type="presParOf" srcId="{96AE2200-E359-8F40-BD19-A9E379050436}" destId="{245F39C4-2191-C44D-ABB1-E07F84F4881D}" srcOrd="0" destOrd="0" presId="urn:microsoft.com/office/officeart/2005/8/layout/hierarchy2"/>
    <dgm:cxn modelId="{E988FA32-7382-D045-B262-3765E8472B42}" type="presParOf" srcId="{E449465A-D6E2-3040-B92F-C6B2519F2FEE}" destId="{FFCB136B-16FF-2F4D-A595-62F40F27453A}" srcOrd="1" destOrd="0" presId="urn:microsoft.com/office/officeart/2005/8/layout/hierarchy2"/>
    <dgm:cxn modelId="{874BC16C-C7DF-D342-B901-940955401D7E}" type="presParOf" srcId="{FFCB136B-16FF-2F4D-A595-62F40F27453A}" destId="{5481AD8D-C866-814E-9F2B-9E161EDB01C8}" srcOrd="0" destOrd="0" presId="urn:microsoft.com/office/officeart/2005/8/layout/hierarchy2"/>
    <dgm:cxn modelId="{90140CE9-CA30-D044-B280-11384BB7712E}" type="presParOf" srcId="{FFCB136B-16FF-2F4D-A595-62F40F27453A}" destId="{9534C5DD-1E00-F049-981F-58F6D62363A9}" srcOrd="1" destOrd="0" presId="urn:microsoft.com/office/officeart/2005/8/layout/hierarchy2"/>
    <dgm:cxn modelId="{07C3E6B8-ACA3-2448-8BA1-9864A04DE75C}" type="presParOf" srcId="{E449465A-D6E2-3040-B92F-C6B2519F2FEE}" destId="{6FDF605A-B4DD-094F-9440-482A729FAE9C}" srcOrd="2" destOrd="0" presId="urn:microsoft.com/office/officeart/2005/8/layout/hierarchy2"/>
    <dgm:cxn modelId="{F5645FA2-9BEA-8D4D-AA2F-6ACBF3433A6C}" type="presParOf" srcId="{6FDF605A-B4DD-094F-9440-482A729FAE9C}" destId="{87EBC313-7475-6E4C-9F54-DCADCB117F52}" srcOrd="0" destOrd="0" presId="urn:microsoft.com/office/officeart/2005/8/layout/hierarchy2"/>
    <dgm:cxn modelId="{EAB54AFB-9D7A-7C48-BDEA-371932D50AD0}" type="presParOf" srcId="{E449465A-D6E2-3040-B92F-C6B2519F2FEE}" destId="{309DFD40-4F44-0A4A-BDE6-3E123DFCA42C}" srcOrd="3" destOrd="0" presId="urn:microsoft.com/office/officeart/2005/8/layout/hierarchy2"/>
    <dgm:cxn modelId="{6270D812-7F4E-5C4C-82E8-AE1424FAF7F0}" type="presParOf" srcId="{309DFD40-4F44-0A4A-BDE6-3E123DFCA42C}" destId="{87AB3C6A-5937-904B-B1BA-465FE0A786F6}" srcOrd="0" destOrd="0" presId="urn:microsoft.com/office/officeart/2005/8/layout/hierarchy2"/>
    <dgm:cxn modelId="{E54B7A15-44A1-7A4C-B7FE-E7641EA989A7}" type="presParOf" srcId="{309DFD40-4F44-0A4A-BDE6-3E123DFCA42C}" destId="{3D08B5B1-BCE4-B049-89C8-1A982E192C07}" srcOrd="1" destOrd="0" presId="urn:microsoft.com/office/officeart/2005/8/layout/hierarchy2"/>
    <dgm:cxn modelId="{394AE089-34C3-F64C-8639-A2D743461670}" type="presParOf" srcId="{E449465A-D6E2-3040-B92F-C6B2519F2FEE}" destId="{9318AAB8-E1AE-844D-8FC6-3DBF0A6786B2}" srcOrd="4" destOrd="0" presId="urn:microsoft.com/office/officeart/2005/8/layout/hierarchy2"/>
    <dgm:cxn modelId="{FA77F5A0-5875-894F-BE84-81B892E1E8CF}" type="presParOf" srcId="{9318AAB8-E1AE-844D-8FC6-3DBF0A6786B2}" destId="{D979BAA7-0329-EC46-B7C7-3522A3552A6C}" srcOrd="0" destOrd="0" presId="urn:microsoft.com/office/officeart/2005/8/layout/hierarchy2"/>
    <dgm:cxn modelId="{01BA33FD-03EB-4842-BE16-900D96D8744B}" type="presParOf" srcId="{E449465A-D6E2-3040-B92F-C6B2519F2FEE}" destId="{BBE01D79-8701-124C-B8D8-AFAC567C72B9}" srcOrd="5" destOrd="0" presId="urn:microsoft.com/office/officeart/2005/8/layout/hierarchy2"/>
    <dgm:cxn modelId="{E85A0B5F-B0F1-164A-B5DF-B6C71F72FD6C}" type="presParOf" srcId="{BBE01D79-8701-124C-B8D8-AFAC567C72B9}" destId="{0FE0D8A8-E316-0940-97DB-A4062B7A1899}" srcOrd="0" destOrd="0" presId="urn:microsoft.com/office/officeart/2005/8/layout/hierarchy2"/>
    <dgm:cxn modelId="{015F4A95-F586-6740-861C-E1E8D5268E84}" type="presParOf" srcId="{BBE01D79-8701-124C-B8D8-AFAC567C72B9}" destId="{86C269BD-EF91-244B-915F-9E5E5A113E0F}" srcOrd="1" destOrd="0" presId="urn:microsoft.com/office/officeart/2005/8/layout/hierarchy2"/>
    <dgm:cxn modelId="{56194E11-AC20-804A-8651-A899C5208ED6}" type="presParOf" srcId="{86C269BD-EF91-244B-915F-9E5E5A113E0F}" destId="{CB465A0C-C0F6-554B-B34C-4A572A4F6AAC}" srcOrd="0" destOrd="0" presId="urn:microsoft.com/office/officeart/2005/8/layout/hierarchy2"/>
    <dgm:cxn modelId="{FCFF4014-2E3A-584F-879D-345F80D18364}" type="presParOf" srcId="{CB465A0C-C0F6-554B-B34C-4A572A4F6AAC}" destId="{1597B4EB-A07C-9143-A16C-34D24C64C2D2}" srcOrd="0" destOrd="0" presId="urn:microsoft.com/office/officeart/2005/8/layout/hierarchy2"/>
    <dgm:cxn modelId="{C5273B01-EDE2-BB4B-9A1B-CA3DD126E536}" type="presParOf" srcId="{86C269BD-EF91-244B-915F-9E5E5A113E0F}" destId="{33FD32E2-6F27-5E43-9ABE-ECA0A6644F14}" srcOrd="1" destOrd="0" presId="urn:microsoft.com/office/officeart/2005/8/layout/hierarchy2"/>
    <dgm:cxn modelId="{D56A0630-4C6A-B345-9BD4-6F030700C5DA}" type="presParOf" srcId="{33FD32E2-6F27-5E43-9ABE-ECA0A6644F14}" destId="{36366BF0-8C7E-B547-B402-45BC485518DF}" srcOrd="0" destOrd="0" presId="urn:microsoft.com/office/officeart/2005/8/layout/hierarchy2"/>
    <dgm:cxn modelId="{D7741BCD-0893-244A-A664-7021C1145BBB}" type="presParOf" srcId="{33FD32E2-6F27-5E43-9ABE-ECA0A6644F14}" destId="{5D60B96E-F8AA-B348-93E9-9F6F53FEC190}" srcOrd="1" destOrd="0" presId="urn:microsoft.com/office/officeart/2005/8/layout/hierarchy2"/>
    <dgm:cxn modelId="{E2A4E06B-104B-D14D-AAF0-0E9AD6CE2173}" type="presParOf" srcId="{86C269BD-EF91-244B-915F-9E5E5A113E0F}" destId="{66B0FFD9-E76F-2249-81C1-620E11AD1AA9}" srcOrd="2" destOrd="0" presId="urn:microsoft.com/office/officeart/2005/8/layout/hierarchy2"/>
    <dgm:cxn modelId="{1180B7B0-2A3A-5D43-A3CC-3CC34D363600}" type="presParOf" srcId="{66B0FFD9-E76F-2249-81C1-620E11AD1AA9}" destId="{6ABD89C9-EA62-E049-BE22-2F59F79DB621}" srcOrd="0" destOrd="0" presId="urn:microsoft.com/office/officeart/2005/8/layout/hierarchy2"/>
    <dgm:cxn modelId="{B8A2CDAC-6870-614A-8AC3-B6C2C83B2F90}" type="presParOf" srcId="{86C269BD-EF91-244B-915F-9E5E5A113E0F}" destId="{A889D6B9-6F33-924C-9E54-336A3A42073E}" srcOrd="3" destOrd="0" presId="urn:microsoft.com/office/officeart/2005/8/layout/hierarchy2"/>
    <dgm:cxn modelId="{38719230-C59D-DE43-94B0-9122D37C8312}" type="presParOf" srcId="{A889D6B9-6F33-924C-9E54-336A3A42073E}" destId="{BF696F6B-1E04-DE48-BA65-07AC58A34CC1}" srcOrd="0" destOrd="0" presId="urn:microsoft.com/office/officeart/2005/8/layout/hierarchy2"/>
    <dgm:cxn modelId="{D6464F3F-2342-3A47-8A06-071715274C85}" type="presParOf" srcId="{A889D6B9-6F33-924C-9E54-336A3A42073E}" destId="{39F9E4FE-1BAB-7B4F-9E23-D47B46E76FC8}" srcOrd="1" destOrd="0" presId="urn:microsoft.com/office/officeart/2005/8/layout/hierarchy2"/>
    <dgm:cxn modelId="{3E94434B-7929-B547-B742-7A547F86DAD5}" type="presParOf" srcId="{86C269BD-EF91-244B-915F-9E5E5A113E0F}" destId="{D422E5F2-5C34-DE4A-BCF7-DB925E6DACC7}" srcOrd="4" destOrd="0" presId="urn:microsoft.com/office/officeart/2005/8/layout/hierarchy2"/>
    <dgm:cxn modelId="{1B744737-7E60-764B-8453-6E4C8521A6B0}" type="presParOf" srcId="{D422E5F2-5C34-DE4A-BCF7-DB925E6DACC7}" destId="{4E3ECA1D-342D-254A-B25B-666A8994C620}" srcOrd="0" destOrd="0" presId="urn:microsoft.com/office/officeart/2005/8/layout/hierarchy2"/>
    <dgm:cxn modelId="{B14B35D6-ABD1-354A-853C-45BFFBF3EF58}" type="presParOf" srcId="{86C269BD-EF91-244B-915F-9E5E5A113E0F}" destId="{107563A9-9B59-1C4F-8ED1-08D739D39536}" srcOrd="5" destOrd="0" presId="urn:microsoft.com/office/officeart/2005/8/layout/hierarchy2"/>
    <dgm:cxn modelId="{45ACAEED-197F-4540-993D-AB5EB7948057}" type="presParOf" srcId="{107563A9-9B59-1C4F-8ED1-08D739D39536}" destId="{4F354BC0-7BD9-F34A-9008-E85794851D69}" srcOrd="0" destOrd="0" presId="urn:microsoft.com/office/officeart/2005/8/layout/hierarchy2"/>
    <dgm:cxn modelId="{B460AB0E-1915-E947-9CA6-E13C92530F39}" type="presParOf" srcId="{107563A9-9B59-1C4F-8ED1-08D739D39536}" destId="{BE9DFE5E-BF68-3849-B463-47D035529497}" srcOrd="1" destOrd="0" presId="urn:microsoft.com/office/officeart/2005/8/layout/hierarchy2"/>
    <dgm:cxn modelId="{DC05DE53-4029-994A-8B45-632E6E9B766F}" type="presParOf" srcId="{86C269BD-EF91-244B-915F-9E5E5A113E0F}" destId="{5706631E-CD63-674B-9E9D-0ABD66BD423E}" srcOrd="6" destOrd="0" presId="urn:microsoft.com/office/officeart/2005/8/layout/hierarchy2"/>
    <dgm:cxn modelId="{67DEB390-E075-324B-9645-83866EA63C40}" type="presParOf" srcId="{5706631E-CD63-674B-9E9D-0ABD66BD423E}" destId="{7AE29DD5-A63B-E248-871F-7A3B86D4C188}" srcOrd="0" destOrd="0" presId="urn:microsoft.com/office/officeart/2005/8/layout/hierarchy2"/>
    <dgm:cxn modelId="{74164067-7A8B-5045-BE29-D61B49753A94}" type="presParOf" srcId="{86C269BD-EF91-244B-915F-9E5E5A113E0F}" destId="{4A8A21CF-7285-9C4B-89BD-80DC53410784}" srcOrd="7" destOrd="0" presId="urn:microsoft.com/office/officeart/2005/8/layout/hierarchy2"/>
    <dgm:cxn modelId="{2DF053C4-7525-7944-AF6D-DA6A25E408EC}" type="presParOf" srcId="{4A8A21CF-7285-9C4B-89BD-80DC53410784}" destId="{002AA296-DEC0-6042-BFDD-AAB5285C149A}" srcOrd="0" destOrd="0" presId="urn:microsoft.com/office/officeart/2005/8/layout/hierarchy2"/>
    <dgm:cxn modelId="{30FF99ED-9D4C-7C4E-B6A1-8010EE7F2CA6}" type="presParOf" srcId="{4A8A21CF-7285-9C4B-89BD-80DC53410784}" destId="{C945FE0E-5137-344B-A661-45DD8359A87B}" srcOrd="1" destOrd="0" presId="urn:microsoft.com/office/officeart/2005/8/layout/hierarchy2"/>
    <dgm:cxn modelId="{C3B3CE60-5680-BE4F-9224-EAEAE6A01D3B}" type="presParOf" srcId="{86C269BD-EF91-244B-915F-9E5E5A113E0F}" destId="{97BB9169-859E-C34A-95DD-94D1F050A58F}" srcOrd="8" destOrd="0" presId="urn:microsoft.com/office/officeart/2005/8/layout/hierarchy2"/>
    <dgm:cxn modelId="{24A93334-9EE1-DD42-B4DE-34C106845E6A}" type="presParOf" srcId="{97BB9169-859E-C34A-95DD-94D1F050A58F}" destId="{D4E36C84-3322-D24E-9C30-8B54098E2364}" srcOrd="0" destOrd="0" presId="urn:microsoft.com/office/officeart/2005/8/layout/hierarchy2"/>
    <dgm:cxn modelId="{C37101B8-CC0C-D24B-BC74-977374FC4287}" type="presParOf" srcId="{86C269BD-EF91-244B-915F-9E5E5A113E0F}" destId="{A6CB9A2B-B410-1141-8256-60A1A7EF8713}" srcOrd="9" destOrd="0" presId="urn:microsoft.com/office/officeart/2005/8/layout/hierarchy2"/>
    <dgm:cxn modelId="{F08877B6-0610-B540-A68F-713497B3776A}" type="presParOf" srcId="{A6CB9A2B-B410-1141-8256-60A1A7EF8713}" destId="{7D997D42-315A-FD4D-9C3C-F9796CB7E0B6}" srcOrd="0" destOrd="0" presId="urn:microsoft.com/office/officeart/2005/8/layout/hierarchy2"/>
    <dgm:cxn modelId="{42C17FD1-706A-3C4F-A6A9-2FECCD87C226}" type="presParOf" srcId="{A6CB9A2B-B410-1141-8256-60A1A7EF8713}" destId="{DDFF7BD2-0419-184F-A11A-34A16CA9AE57}" srcOrd="1" destOrd="0" presId="urn:microsoft.com/office/officeart/2005/8/layout/hierarchy2"/>
    <dgm:cxn modelId="{6E727703-B0C9-9746-A7EB-D14A19C91D20}" type="presParOf" srcId="{86C269BD-EF91-244B-915F-9E5E5A113E0F}" destId="{439C3E51-B2A7-3044-AA28-AB68F2F673FB}" srcOrd="10" destOrd="0" presId="urn:microsoft.com/office/officeart/2005/8/layout/hierarchy2"/>
    <dgm:cxn modelId="{BFCE2C72-0D4E-3F49-94D3-7C5A24B8E6A9}" type="presParOf" srcId="{439C3E51-B2A7-3044-AA28-AB68F2F673FB}" destId="{3EA8AFA7-7C5F-FB4A-A258-508DBA86C4A9}" srcOrd="0" destOrd="0" presId="urn:microsoft.com/office/officeart/2005/8/layout/hierarchy2"/>
    <dgm:cxn modelId="{07221809-17BA-0D42-9295-BB0709723BF8}" type="presParOf" srcId="{86C269BD-EF91-244B-915F-9E5E5A113E0F}" destId="{F1683B61-9F24-AB4A-90A9-A0F226C01B44}" srcOrd="11" destOrd="0" presId="urn:microsoft.com/office/officeart/2005/8/layout/hierarchy2"/>
    <dgm:cxn modelId="{ACE35A61-7386-9C48-B062-33FA8C880FC2}" type="presParOf" srcId="{F1683B61-9F24-AB4A-90A9-A0F226C01B44}" destId="{5CF30A5C-58E9-A54B-878E-EEE57F8AF2D2}" srcOrd="0" destOrd="0" presId="urn:microsoft.com/office/officeart/2005/8/layout/hierarchy2"/>
    <dgm:cxn modelId="{BD730E55-4988-454C-AF11-D989377710A7}" type="presParOf" srcId="{F1683B61-9F24-AB4A-90A9-A0F226C01B44}" destId="{831A62A4-F9C6-BD4E-8698-8B7C1D8F451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1E16AB-0777-D04E-AF77-787794020CC2}">
      <dsp:nvSpPr>
        <dsp:cNvPr id="0" name=""/>
        <dsp:cNvSpPr/>
      </dsp:nvSpPr>
      <dsp:spPr>
        <a:xfrm>
          <a:off x="938467" y="2181365"/>
          <a:ext cx="2517674" cy="1258837"/>
        </a:xfrm>
        <a:prstGeom prst="roundRect">
          <a:avLst>
            <a:gd name="adj" fmla="val 10000"/>
          </a:avLst>
        </a:prstGeom>
        <a:solidFill>
          <a:srgbClr val="72CAC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baseline="0" dirty="0">
              <a:latin typeface="標楷體" pitchFamily="65" charset="-120"/>
              <a:ea typeface="標楷體" pitchFamily="65" charset="-120"/>
            </a:rPr>
            <a:t>震確反應</a:t>
          </a:r>
          <a:endParaRPr lang="zh-TW" altLang="en-US" sz="2800" kern="1200" dirty="0">
            <a:latin typeface="標楷體" pitchFamily="65" charset="-120"/>
            <a:ea typeface="標楷體" pitchFamily="65" charset="-120"/>
          </a:endParaRPr>
        </a:p>
      </dsp:txBody>
      <dsp:txXfrm>
        <a:off x="975337" y="2218235"/>
        <a:ext cx="2443934" cy="1185097"/>
      </dsp:txXfrm>
    </dsp:sp>
    <dsp:sp modelId="{96AE2200-E359-8F40-BD19-A9E379050436}">
      <dsp:nvSpPr>
        <dsp:cNvPr id="0" name=""/>
        <dsp:cNvSpPr/>
      </dsp:nvSpPr>
      <dsp:spPr>
        <a:xfrm rot="18289469">
          <a:off x="3077929" y="2073650"/>
          <a:ext cx="1763496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63496" y="13302"/>
              </a:lnTo>
            </a:path>
          </a:pathLst>
        </a:custGeom>
        <a:noFill/>
        <a:ln w="28575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TW" altLang="en-US" sz="2800" kern="1200">
            <a:latin typeface="Yuanti TC" panose="02010600040101010101" pitchFamily="2" charset="-120"/>
            <a:ea typeface="Yuanti TC" panose="02010600040101010101" pitchFamily="2" charset="-120"/>
          </a:endParaRPr>
        </a:p>
      </dsp:txBody>
      <dsp:txXfrm>
        <a:off x="3915589" y="2042865"/>
        <a:ext cx="88174" cy="88174"/>
      </dsp:txXfrm>
    </dsp:sp>
    <dsp:sp modelId="{5481AD8D-C866-814E-9F2B-9E161EDB01C8}">
      <dsp:nvSpPr>
        <dsp:cNvPr id="0" name=""/>
        <dsp:cNvSpPr/>
      </dsp:nvSpPr>
      <dsp:spPr>
        <a:xfrm>
          <a:off x="4463212" y="733702"/>
          <a:ext cx="2517674" cy="1258837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baseline="0" dirty="0">
              <a:latin typeface="標楷體" pitchFamily="65" charset="-120"/>
              <a:ea typeface="標楷體" pitchFamily="65" charset="-120"/>
            </a:rPr>
            <a:t>實地演練</a:t>
          </a:r>
        </a:p>
      </dsp:txBody>
      <dsp:txXfrm>
        <a:off x="4500082" y="770572"/>
        <a:ext cx="2443934" cy="1185097"/>
      </dsp:txXfrm>
    </dsp:sp>
    <dsp:sp modelId="{6FDF605A-B4DD-094F-9440-482A729FAE9C}">
      <dsp:nvSpPr>
        <dsp:cNvPr id="0" name=""/>
        <dsp:cNvSpPr/>
      </dsp:nvSpPr>
      <dsp:spPr>
        <a:xfrm>
          <a:off x="3456142" y="2797482"/>
          <a:ext cx="1007069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007069" y="13302"/>
              </a:lnTo>
            </a:path>
          </a:pathLst>
        </a:custGeom>
        <a:noFill/>
        <a:ln w="28575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500" kern="1200"/>
        </a:p>
      </dsp:txBody>
      <dsp:txXfrm>
        <a:off x="3934500" y="2785607"/>
        <a:ext cx="50353" cy="50353"/>
      </dsp:txXfrm>
    </dsp:sp>
    <dsp:sp modelId="{87AB3C6A-5937-904B-B1BA-465FE0A786F6}">
      <dsp:nvSpPr>
        <dsp:cNvPr id="0" name=""/>
        <dsp:cNvSpPr/>
      </dsp:nvSpPr>
      <dsp:spPr>
        <a:xfrm>
          <a:off x="4463212" y="2181365"/>
          <a:ext cx="2517674" cy="1258837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baseline="0" dirty="0">
              <a:latin typeface="標楷體" pitchFamily="65" charset="-120"/>
              <a:ea typeface="標楷體" pitchFamily="65" charset="-120"/>
            </a:rPr>
            <a:t>全</a:t>
          </a:r>
          <a:r>
            <a:rPr lang="zh-Hant" altLang="en-US" sz="2800" kern="1200" baseline="0" dirty="0">
              <a:latin typeface="標楷體" pitchFamily="65" charset="-120"/>
              <a:ea typeface="標楷體" pitchFamily="65" charset="-120"/>
            </a:rPr>
            <a:t>校性</a:t>
          </a:r>
          <a:r>
            <a:rPr lang="zh-TW" altLang="en-US" sz="2800" kern="1200" baseline="0" dirty="0">
              <a:latin typeface="標楷體" pitchFamily="65" charset="-120"/>
              <a:ea typeface="標楷體" pitchFamily="65" charset="-120"/>
            </a:rPr>
            <a:t>宣導</a:t>
          </a:r>
        </a:p>
      </dsp:txBody>
      <dsp:txXfrm>
        <a:off x="4500082" y="2218235"/>
        <a:ext cx="2443934" cy="1185097"/>
      </dsp:txXfrm>
    </dsp:sp>
    <dsp:sp modelId="{9318AAB8-E1AE-844D-8FC6-3DBF0A6786B2}">
      <dsp:nvSpPr>
        <dsp:cNvPr id="0" name=""/>
        <dsp:cNvSpPr/>
      </dsp:nvSpPr>
      <dsp:spPr>
        <a:xfrm rot="3310531">
          <a:off x="3077929" y="3521313"/>
          <a:ext cx="1763496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63496" y="13302"/>
              </a:lnTo>
            </a:path>
          </a:pathLst>
        </a:custGeom>
        <a:noFill/>
        <a:ln w="28575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600" kern="1200"/>
        </a:p>
      </dsp:txBody>
      <dsp:txXfrm>
        <a:off x="3915589" y="3490528"/>
        <a:ext cx="88174" cy="88174"/>
      </dsp:txXfrm>
    </dsp:sp>
    <dsp:sp modelId="{0FE0D8A8-E316-0940-97DB-A4062B7A1899}">
      <dsp:nvSpPr>
        <dsp:cNvPr id="0" name=""/>
        <dsp:cNvSpPr/>
      </dsp:nvSpPr>
      <dsp:spPr>
        <a:xfrm>
          <a:off x="4463212" y="3629028"/>
          <a:ext cx="2517674" cy="1258837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Hant" altLang="en-US" sz="2800" i="1" kern="1200" baseline="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教學活動</a:t>
          </a:r>
          <a:endParaRPr lang="zh-TW" altLang="en-US" sz="2800" i="1" kern="1200" baseline="0" dirty="0">
            <a:solidFill>
              <a:srgbClr val="FF0000"/>
            </a:solidFill>
            <a:latin typeface="標楷體" pitchFamily="65" charset="-120"/>
            <a:ea typeface="標楷體" pitchFamily="65" charset="-120"/>
          </a:endParaRPr>
        </a:p>
      </dsp:txBody>
      <dsp:txXfrm>
        <a:off x="4500082" y="3665898"/>
        <a:ext cx="2443934" cy="1185097"/>
      </dsp:txXfrm>
    </dsp:sp>
    <dsp:sp modelId="{CB465A0C-C0F6-554B-B34C-4A572A4F6AAC}">
      <dsp:nvSpPr>
        <dsp:cNvPr id="0" name=""/>
        <dsp:cNvSpPr/>
      </dsp:nvSpPr>
      <dsp:spPr>
        <a:xfrm rot="17132988">
          <a:off x="5606092" y="2435566"/>
          <a:ext cx="3756659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3756659" y="13302"/>
              </a:lnTo>
            </a:path>
          </a:pathLst>
        </a:custGeom>
        <a:noFill/>
        <a:ln w="28575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TW" altLang="en-US" sz="2800" kern="1200">
            <a:latin typeface="Yuanti TC" panose="02010600040101010101" pitchFamily="2" charset="-120"/>
            <a:ea typeface="Yuanti TC" panose="02010600040101010101" pitchFamily="2" charset="-120"/>
          </a:endParaRPr>
        </a:p>
      </dsp:txBody>
      <dsp:txXfrm>
        <a:off x="7390505" y="2354952"/>
        <a:ext cx="187832" cy="187832"/>
      </dsp:txXfrm>
    </dsp:sp>
    <dsp:sp modelId="{36366BF0-8C7E-B547-B402-45BC485518DF}">
      <dsp:nvSpPr>
        <dsp:cNvPr id="0" name=""/>
        <dsp:cNvSpPr/>
      </dsp:nvSpPr>
      <dsp:spPr>
        <a:xfrm>
          <a:off x="7987957" y="9871"/>
          <a:ext cx="3265575" cy="1258837"/>
        </a:xfrm>
        <a:prstGeom prst="roundRect">
          <a:avLst>
            <a:gd name="adj" fmla="val 10000"/>
          </a:avLst>
        </a:prstGeom>
        <a:solidFill>
          <a:schemeClr val="accent3">
            <a:tint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baseline="0" dirty="0">
              <a:latin typeface="標楷體" pitchFamily="65" charset="-120"/>
              <a:ea typeface="標楷體" pitchFamily="65" charset="-120"/>
            </a:rPr>
            <a:t>一年級</a:t>
          </a:r>
          <a:endParaRPr lang="en-US" altLang="zh-TW" sz="2800" kern="1200" baseline="0" dirty="0">
            <a:latin typeface="標楷體" pitchFamily="65" charset="-120"/>
            <a:ea typeface="標楷體" pitchFamily="65" charset="-120"/>
          </a:endParaRP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baseline="0" dirty="0">
              <a:latin typeface="標楷體" pitchFamily="65" charset="-120"/>
              <a:ea typeface="標楷體" pitchFamily="65" charset="-120"/>
            </a:rPr>
            <a:t>語文領域</a:t>
          </a:r>
        </a:p>
      </dsp:txBody>
      <dsp:txXfrm>
        <a:off x="8024827" y="46741"/>
        <a:ext cx="3191835" cy="1185097"/>
      </dsp:txXfrm>
    </dsp:sp>
    <dsp:sp modelId="{66B0FFD9-E76F-2249-81C1-620E11AD1AA9}">
      <dsp:nvSpPr>
        <dsp:cNvPr id="0" name=""/>
        <dsp:cNvSpPr/>
      </dsp:nvSpPr>
      <dsp:spPr>
        <a:xfrm rot="17692822">
          <a:off x="6287595" y="3159397"/>
          <a:ext cx="239365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2393653" y="13302"/>
              </a:lnTo>
            </a:path>
          </a:pathLst>
        </a:custGeom>
        <a:noFill/>
        <a:ln w="28575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TW" altLang="en-US" sz="2800" kern="1200">
            <a:latin typeface="Yuanti TC" panose="02010600040101010101" pitchFamily="2" charset="-120"/>
            <a:ea typeface="Yuanti TC" panose="02010600040101010101" pitchFamily="2" charset="-120"/>
          </a:endParaRPr>
        </a:p>
      </dsp:txBody>
      <dsp:txXfrm>
        <a:off x="7424580" y="3112858"/>
        <a:ext cx="119682" cy="119682"/>
      </dsp:txXfrm>
    </dsp:sp>
    <dsp:sp modelId="{BF696F6B-1E04-DE48-BA65-07AC58A34CC1}">
      <dsp:nvSpPr>
        <dsp:cNvPr id="0" name=""/>
        <dsp:cNvSpPr/>
      </dsp:nvSpPr>
      <dsp:spPr>
        <a:xfrm>
          <a:off x="7987957" y="1457534"/>
          <a:ext cx="3265575" cy="1258837"/>
        </a:xfrm>
        <a:prstGeom prst="roundRect">
          <a:avLst>
            <a:gd name="adj" fmla="val 10000"/>
          </a:avLst>
        </a:prstGeom>
        <a:solidFill>
          <a:schemeClr val="accent3">
            <a:tint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baseline="0" dirty="0">
              <a:latin typeface="標楷體" pitchFamily="65" charset="-120"/>
              <a:ea typeface="標楷體" pitchFamily="65" charset="-120"/>
            </a:rPr>
            <a:t>二年級</a:t>
          </a:r>
          <a:endParaRPr lang="en-US" altLang="zh-TW" sz="2800" kern="1200" baseline="0" dirty="0">
            <a:latin typeface="標楷體" pitchFamily="65" charset="-120"/>
            <a:ea typeface="標楷體" pitchFamily="65" charset="-120"/>
          </a:endParaRP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baseline="0" dirty="0">
              <a:latin typeface="標楷體" pitchFamily="65" charset="-120"/>
              <a:ea typeface="標楷體" pitchFamily="65" charset="-120"/>
            </a:rPr>
            <a:t>綜合領域</a:t>
          </a:r>
        </a:p>
      </dsp:txBody>
      <dsp:txXfrm>
        <a:off x="8024827" y="1494404"/>
        <a:ext cx="3191835" cy="1185097"/>
      </dsp:txXfrm>
    </dsp:sp>
    <dsp:sp modelId="{D422E5F2-5C34-DE4A-BCF7-DB925E6DACC7}">
      <dsp:nvSpPr>
        <dsp:cNvPr id="0" name=""/>
        <dsp:cNvSpPr/>
      </dsp:nvSpPr>
      <dsp:spPr>
        <a:xfrm rot="19457599">
          <a:off x="6864316" y="3883229"/>
          <a:ext cx="1240210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240210" y="13302"/>
              </a:lnTo>
            </a:path>
          </a:pathLst>
        </a:custGeom>
        <a:noFill/>
        <a:ln w="28575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TW" altLang="en-US" sz="2800" kern="1200">
            <a:latin typeface="Yuanti TC" panose="02010600040101010101" pitchFamily="2" charset="-120"/>
            <a:ea typeface="Yuanti TC" panose="02010600040101010101" pitchFamily="2" charset="-120"/>
          </a:endParaRPr>
        </a:p>
      </dsp:txBody>
      <dsp:txXfrm>
        <a:off x="7453416" y="3865526"/>
        <a:ext cx="62010" cy="62010"/>
      </dsp:txXfrm>
    </dsp:sp>
    <dsp:sp modelId="{4F354BC0-7BD9-F34A-9008-E85794851D69}">
      <dsp:nvSpPr>
        <dsp:cNvPr id="0" name=""/>
        <dsp:cNvSpPr/>
      </dsp:nvSpPr>
      <dsp:spPr>
        <a:xfrm>
          <a:off x="7987957" y="2905197"/>
          <a:ext cx="3265575" cy="1258837"/>
        </a:xfrm>
        <a:prstGeom prst="roundRect">
          <a:avLst>
            <a:gd name="adj" fmla="val 10000"/>
          </a:avLst>
        </a:prstGeom>
        <a:solidFill>
          <a:schemeClr val="accent3">
            <a:tint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baseline="0" dirty="0">
              <a:latin typeface="標楷體" pitchFamily="65" charset="-120"/>
              <a:ea typeface="標楷體" pitchFamily="65" charset="-120"/>
            </a:rPr>
            <a:t>三年級</a:t>
          </a:r>
          <a:endParaRPr lang="en-US" altLang="zh-TW" sz="2800" kern="1200" baseline="0" dirty="0">
            <a:latin typeface="標楷體" pitchFamily="65" charset="-120"/>
            <a:ea typeface="標楷體" pitchFamily="65" charset="-120"/>
          </a:endParaRP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baseline="0" dirty="0">
              <a:latin typeface="標楷體" pitchFamily="65" charset="-120"/>
              <a:ea typeface="標楷體" pitchFamily="65" charset="-120"/>
            </a:rPr>
            <a:t>綜合領域</a:t>
          </a:r>
        </a:p>
      </dsp:txBody>
      <dsp:txXfrm>
        <a:off x="8024827" y="2942067"/>
        <a:ext cx="3191835" cy="1185097"/>
      </dsp:txXfrm>
    </dsp:sp>
    <dsp:sp modelId="{5706631E-CD63-674B-9E9D-0ABD66BD423E}">
      <dsp:nvSpPr>
        <dsp:cNvPr id="0" name=""/>
        <dsp:cNvSpPr/>
      </dsp:nvSpPr>
      <dsp:spPr>
        <a:xfrm rot="2142401">
          <a:off x="6864316" y="4607060"/>
          <a:ext cx="1240210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240210" y="13302"/>
              </a:lnTo>
            </a:path>
          </a:pathLst>
        </a:custGeom>
        <a:noFill/>
        <a:ln w="28575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TW" altLang="en-US" sz="2800" kern="1200">
            <a:latin typeface="Yuanti TC" panose="02010600040101010101" pitchFamily="2" charset="-120"/>
            <a:ea typeface="Yuanti TC" panose="02010600040101010101" pitchFamily="2" charset="-120"/>
          </a:endParaRPr>
        </a:p>
      </dsp:txBody>
      <dsp:txXfrm>
        <a:off x="7453416" y="4589357"/>
        <a:ext cx="62010" cy="62010"/>
      </dsp:txXfrm>
    </dsp:sp>
    <dsp:sp modelId="{002AA296-DEC0-6042-BFDD-AAB5285C149A}">
      <dsp:nvSpPr>
        <dsp:cNvPr id="0" name=""/>
        <dsp:cNvSpPr/>
      </dsp:nvSpPr>
      <dsp:spPr>
        <a:xfrm>
          <a:off x="7987957" y="4352860"/>
          <a:ext cx="3265575" cy="1258837"/>
        </a:xfrm>
        <a:prstGeom prst="roundRect">
          <a:avLst>
            <a:gd name="adj" fmla="val 10000"/>
          </a:avLst>
        </a:prstGeom>
        <a:solidFill>
          <a:schemeClr val="accent3">
            <a:tint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baseline="0" dirty="0">
              <a:latin typeface="標楷體" pitchFamily="65" charset="-120"/>
              <a:ea typeface="標楷體" pitchFamily="65" charset="-120"/>
            </a:rPr>
            <a:t>四年級</a:t>
          </a:r>
          <a:endParaRPr lang="en-US" altLang="zh-TW" sz="2800" kern="1200" baseline="0" dirty="0">
            <a:latin typeface="標楷體" pitchFamily="65" charset="-120"/>
            <a:ea typeface="標楷體" pitchFamily="65" charset="-120"/>
          </a:endParaRP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baseline="0" dirty="0">
              <a:latin typeface="標楷體" pitchFamily="65" charset="-120"/>
              <a:ea typeface="標楷體" pitchFamily="65" charset="-120"/>
            </a:rPr>
            <a:t>綜合領域</a:t>
          </a:r>
        </a:p>
      </dsp:txBody>
      <dsp:txXfrm>
        <a:off x="8024827" y="4389730"/>
        <a:ext cx="3191835" cy="1185097"/>
      </dsp:txXfrm>
    </dsp:sp>
    <dsp:sp modelId="{97BB9169-859E-C34A-95DD-94D1F050A58F}">
      <dsp:nvSpPr>
        <dsp:cNvPr id="0" name=""/>
        <dsp:cNvSpPr/>
      </dsp:nvSpPr>
      <dsp:spPr>
        <a:xfrm rot="3857417">
          <a:off x="6303475" y="5323144"/>
          <a:ext cx="2392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2392885" y="13302"/>
              </a:lnTo>
            </a:path>
          </a:pathLst>
        </a:custGeom>
        <a:noFill/>
        <a:ln w="28575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TW" altLang="en-US" sz="2800" kern="1200">
            <a:latin typeface="Yuanti TC" panose="02010600040101010101" pitchFamily="2" charset="-120"/>
            <a:ea typeface="Yuanti TC" panose="02010600040101010101" pitchFamily="2" charset="-120"/>
          </a:endParaRPr>
        </a:p>
      </dsp:txBody>
      <dsp:txXfrm>
        <a:off x="7440096" y="5276624"/>
        <a:ext cx="119644" cy="119644"/>
      </dsp:txXfrm>
    </dsp:sp>
    <dsp:sp modelId="{7D997D42-315A-FD4D-9C3C-F9796CB7E0B6}">
      <dsp:nvSpPr>
        <dsp:cNvPr id="0" name=""/>
        <dsp:cNvSpPr/>
      </dsp:nvSpPr>
      <dsp:spPr>
        <a:xfrm>
          <a:off x="8018949" y="5785027"/>
          <a:ext cx="3265575" cy="1258837"/>
        </a:xfrm>
        <a:prstGeom prst="roundRect">
          <a:avLst>
            <a:gd name="adj" fmla="val 10000"/>
          </a:avLst>
        </a:prstGeom>
        <a:solidFill>
          <a:schemeClr val="accent3">
            <a:tint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b="1" i="1" kern="1200" baseline="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五年級</a:t>
          </a:r>
          <a:endParaRPr lang="en-US" altLang="zh-TW" sz="2800" b="1" i="1" kern="1200" baseline="0" dirty="0">
            <a:solidFill>
              <a:srgbClr val="FF0000"/>
            </a:solidFill>
            <a:latin typeface="標楷體" pitchFamily="65" charset="-120"/>
            <a:ea typeface="標楷體" pitchFamily="65" charset="-120"/>
          </a:endParaRP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b="1" i="1" kern="1200" baseline="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社會、藝文</a:t>
          </a:r>
        </a:p>
      </dsp:txBody>
      <dsp:txXfrm>
        <a:off x="8055819" y="5821897"/>
        <a:ext cx="3191835" cy="1185097"/>
      </dsp:txXfrm>
    </dsp:sp>
    <dsp:sp modelId="{439C3E51-B2A7-3044-AA28-AB68F2F673FB}">
      <dsp:nvSpPr>
        <dsp:cNvPr id="0" name=""/>
        <dsp:cNvSpPr/>
      </dsp:nvSpPr>
      <dsp:spPr>
        <a:xfrm rot="4467012">
          <a:off x="5606092" y="6054723"/>
          <a:ext cx="3756659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3756659" y="13302"/>
              </a:lnTo>
            </a:path>
          </a:pathLst>
        </a:custGeom>
        <a:noFill/>
        <a:ln w="28575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TW" altLang="en-US" sz="2800" kern="1200">
            <a:latin typeface="Yuanti TC" panose="02010600040101010101" pitchFamily="2" charset="-120"/>
            <a:ea typeface="Yuanti TC" panose="02010600040101010101" pitchFamily="2" charset="-120"/>
          </a:endParaRPr>
        </a:p>
      </dsp:txBody>
      <dsp:txXfrm>
        <a:off x="7390505" y="5974109"/>
        <a:ext cx="187832" cy="187832"/>
      </dsp:txXfrm>
    </dsp:sp>
    <dsp:sp modelId="{5CF30A5C-58E9-A54B-878E-EEE57F8AF2D2}">
      <dsp:nvSpPr>
        <dsp:cNvPr id="0" name=""/>
        <dsp:cNvSpPr/>
      </dsp:nvSpPr>
      <dsp:spPr>
        <a:xfrm>
          <a:off x="7987957" y="7248186"/>
          <a:ext cx="3265575" cy="1258837"/>
        </a:xfrm>
        <a:prstGeom prst="roundRect">
          <a:avLst>
            <a:gd name="adj" fmla="val 10000"/>
          </a:avLst>
        </a:prstGeom>
        <a:solidFill>
          <a:schemeClr val="accent3">
            <a:tint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b="1" i="1" kern="1200" baseline="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六年級</a:t>
          </a:r>
          <a:endParaRPr lang="en-US" altLang="zh-TW" sz="2800" b="1" i="1" kern="1200" baseline="0" dirty="0">
            <a:solidFill>
              <a:srgbClr val="FF0000"/>
            </a:solidFill>
            <a:latin typeface="標楷體" pitchFamily="65" charset="-120"/>
            <a:ea typeface="標楷體" pitchFamily="65" charset="-120"/>
          </a:endParaRP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b="1" i="1" kern="1200" baseline="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自然與生活科技</a:t>
          </a:r>
        </a:p>
      </dsp:txBody>
      <dsp:txXfrm>
        <a:off x="8024827" y="7285056"/>
        <a:ext cx="3191835" cy="1185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5A974-2B9D-4DE7-B1FD-B969DD33CD5E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21463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E44EA-33D9-406B-AA52-45755D8D5CB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9100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3538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81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con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057954" y="319867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626586" y="262960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79843" y="288367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701919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701919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812870" y="319867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6381502" y="2629606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6634759" y="288367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3489686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3489686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3600637" y="319867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2169269" y="2629606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2422526" y="288367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947003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947003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2057954" y="6455909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4"/>
          <p:cNvSpPr/>
          <p:nvPr userDrawn="1"/>
        </p:nvSpPr>
        <p:spPr>
          <a:xfrm>
            <a:off x="626586" y="5886836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879843" y="614090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7701919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7701919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7812870" y="6455909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円/楕円 4"/>
          <p:cNvSpPr/>
          <p:nvPr userDrawn="1"/>
        </p:nvSpPr>
        <p:spPr>
          <a:xfrm>
            <a:off x="6381502" y="5886836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図プレースホルダー 25"/>
          <p:cNvSpPr>
            <a:spLocks noGrp="1"/>
          </p:cNvSpPr>
          <p:nvPr>
            <p:ph type="pic" sz="quarter" idx="26" hasCustomPrompt="1"/>
          </p:nvPr>
        </p:nvSpPr>
        <p:spPr>
          <a:xfrm>
            <a:off x="6634759" y="614090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3489686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3489686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正方形/長方形 62"/>
          <p:cNvSpPr/>
          <p:nvPr userDrawn="1"/>
        </p:nvSpPr>
        <p:spPr>
          <a:xfrm>
            <a:off x="13600637" y="6455909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/楕円 4"/>
          <p:cNvSpPr/>
          <p:nvPr userDrawn="1"/>
        </p:nvSpPr>
        <p:spPr>
          <a:xfrm>
            <a:off x="12169269" y="5886836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図プレースホルダー 25"/>
          <p:cNvSpPr>
            <a:spLocks noGrp="1"/>
          </p:cNvSpPr>
          <p:nvPr>
            <p:ph type="pic" sz="quarter" idx="29" hasCustomPrompt="1"/>
          </p:nvPr>
        </p:nvSpPr>
        <p:spPr>
          <a:xfrm>
            <a:off x="12422526" y="614090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550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50"/>
                            </p:stCondLst>
                            <p:childTnLst>
                              <p:par>
                                <p:cTn id="7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750"/>
                            </p:stCondLst>
                            <p:childTnLst>
                              <p:par>
                                <p:cTn id="10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2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750"/>
                            </p:stCondLst>
                            <p:childTnLst>
                              <p:par>
                                <p:cTn id="11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500"/>
                            </p:stCondLst>
                            <p:childTnLst>
                              <p:par>
                                <p:cTn id="12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  <p:bldP spid="14" grpId="0" animBg="1"/>
      <p:bldP spid="26" grpId="0"/>
      <p:bldP spid="32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animBg="1"/>
      <p:bldP spid="36" grpId="0"/>
      <p:bldP spid="4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animBg="1"/>
      <p:bldP spid="50" grpId="0"/>
      <p:bldP spid="5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animBg="1"/>
      <p:bldP spid="54" grpId="0" animBg="1"/>
      <p:bldP spid="55" grpId="0"/>
      <p:bldP spid="5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animBg="1"/>
      <p:bldP spid="59" grpId="0" animBg="1"/>
      <p:bldP spid="60" grpId="0"/>
      <p:bldP spid="6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animBg="1"/>
      <p:bldP spid="65" grpId="0"/>
    </p:bldLst>
  </p:timing>
  <p:extLst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Numeric Item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057954" y="319867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626586" y="262960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701919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701919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812870" y="319867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6381502" y="2629606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3489686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3489686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3600637" y="319867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2169269" y="2629606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947003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947003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2057954" y="6455909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4"/>
          <p:cNvSpPr/>
          <p:nvPr userDrawn="1"/>
        </p:nvSpPr>
        <p:spPr>
          <a:xfrm>
            <a:off x="626586" y="5886836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7701919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7701919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7812870" y="6455909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円/楕円 4"/>
          <p:cNvSpPr/>
          <p:nvPr userDrawn="1"/>
        </p:nvSpPr>
        <p:spPr>
          <a:xfrm>
            <a:off x="6381502" y="5886836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3489686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3489686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正方形/長方形 62"/>
          <p:cNvSpPr/>
          <p:nvPr userDrawn="1"/>
        </p:nvSpPr>
        <p:spPr>
          <a:xfrm>
            <a:off x="13600637" y="6455909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/楕円 4"/>
          <p:cNvSpPr/>
          <p:nvPr userDrawn="1"/>
        </p:nvSpPr>
        <p:spPr>
          <a:xfrm>
            <a:off x="12169269" y="5886836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/>
          <p:cNvSpPr txBox="1"/>
          <p:nvPr userDrawn="1"/>
        </p:nvSpPr>
        <p:spPr>
          <a:xfrm>
            <a:off x="750146" y="284473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8" name="テキスト ボックス 37"/>
          <p:cNvSpPr txBox="1"/>
          <p:nvPr userDrawn="1"/>
        </p:nvSpPr>
        <p:spPr>
          <a:xfrm>
            <a:off x="6505062" y="284473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9" name="テキスト ボックス 38"/>
          <p:cNvSpPr txBox="1"/>
          <p:nvPr userDrawn="1"/>
        </p:nvSpPr>
        <p:spPr>
          <a:xfrm>
            <a:off x="12292829" y="284473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0" name="テキスト ボックス 39"/>
          <p:cNvSpPr txBox="1"/>
          <p:nvPr userDrawn="1"/>
        </p:nvSpPr>
        <p:spPr>
          <a:xfrm>
            <a:off x="750146" y="610196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1" name="テキスト ボックス 40"/>
          <p:cNvSpPr txBox="1"/>
          <p:nvPr userDrawn="1"/>
        </p:nvSpPr>
        <p:spPr>
          <a:xfrm>
            <a:off x="6505062" y="610196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05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2" name="テキスト ボックス 41"/>
          <p:cNvSpPr txBox="1"/>
          <p:nvPr userDrawn="1"/>
        </p:nvSpPr>
        <p:spPr>
          <a:xfrm>
            <a:off x="12292829" y="610196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06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74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25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25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25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5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50"/>
                            </p:stCondLst>
                            <p:childTnLst>
                              <p:par>
                                <p:cTn id="4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75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75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75"/>
                            </p:stCondLst>
                            <p:childTnLst>
                              <p:par>
                                <p:cTn id="7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300"/>
                            </p:stCondLst>
                            <p:childTnLst>
                              <p:par>
                                <p:cTn id="8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8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300"/>
                            </p:stCondLst>
                            <p:childTnLst>
                              <p:par>
                                <p:cTn id="9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125"/>
                            </p:stCondLst>
                            <p:childTnLst>
                              <p:par>
                                <p:cTn id="10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25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125"/>
                            </p:stCondLst>
                            <p:childTnLst>
                              <p:par>
                                <p:cTn id="11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950"/>
                            </p:stCondLst>
                            <p:childTnLst>
                              <p:par>
                                <p:cTn id="12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45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  <p:bldP spid="14" grpId="0" animBg="1"/>
      <p:bldP spid="32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animBg="1"/>
      <p:bldP spid="4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animBg="1"/>
      <p:bldP spid="5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animBg="1"/>
      <p:bldP spid="54" grpId="0" animBg="1"/>
      <p:bldP spid="5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animBg="1"/>
      <p:bldP spid="59" grpId="0" animBg="1"/>
      <p:bldP spid="6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animBg="1"/>
      <p:bldP spid="37" grpId="0"/>
      <p:bldP spid="38" grpId="0"/>
      <p:bldP spid="39" grpId="0"/>
      <p:bldP spid="40" grpId="0"/>
      <p:bldP spid="41" grpId="0"/>
      <p:bldP spid="42" grpId="0"/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 List - 6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670581" y="3723780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670581" y="2807029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781532" y="3572195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2350164" y="3003122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/>
          <p:cNvSpPr txBox="1"/>
          <p:nvPr userDrawn="1"/>
        </p:nvSpPr>
        <p:spPr>
          <a:xfrm>
            <a:off x="2473724" y="3218251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670581" y="5746267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670581" y="4829516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3781532" y="5594682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4"/>
          <p:cNvSpPr/>
          <p:nvPr userDrawn="1"/>
        </p:nvSpPr>
        <p:spPr>
          <a:xfrm>
            <a:off x="2350164" y="5025609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ボックス 41"/>
          <p:cNvSpPr txBox="1"/>
          <p:nvPr userDrawn="1"/>
        </p:nvSpPr>
        <p:spPr>
          <a:xfrm>
            <a:off x="2473724" y="5240738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3670581" y="7768754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3670581" y="6852003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3781532" y="761716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円/楕円 4"/>
          <p:cNvSpPr/>
          <p:nvPr userDrawn="1"/>
        </p:nvSpPr>
        <p:spPr>
          <a:xfrm>
            <a:off x="2350164" y="7048096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/>
          <p:cNvSpPr txBox="1"/>
          <p:nvPr userDrawn="1"/>
        </p:nvSpPr>
        <p:spPr>
          <a:xfrm>
            <a:off x="2473724" y="726322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0640297" y="3723780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0640297" y="2807029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0" name="正方形/長方形 69"/>
          <p:cNvSpPr/>
          <p:nvPr userDrawn="1"/>
        </p:nvSpPr>
        <p:spPr>
          <a:xfrm>
            <a:off x="10751248" y="3572195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円/楕円 4"/>
          <p:cNvSpPr/>
          <p:nvPr userDrawn="1"/>
        </p:nvSpPr>
        <p:spPr>
          <a:xfrm>
            <a:off x="9319880" y="3003122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テキスト ボックス 71"/>
          <p:cNvSpPr txBox="1"/>
          <p:nvPr userDrawn="1"/>
        </p:nvSpPr>
        <p:spPr>
          <a:xfrm>
            <a:off x="9443440" y="3218251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0640297" y="5746267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4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0640297" y="4829516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5" name="正方形/長方形 74"/>
          <p:cNvSpPr/>
          <p:nvPr userDrawn="1"/>
        </p:nvSpPr>
        <p:spPr>
          <a:xfrm>
            <a:off x="10751248" y="5594682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円/楕円 4"/>
          <p:cNvSpPr/>
          <p:nvPr userDrawn="1"/>
        </p:nvSpPr>
        <p:spPr>
          <a:xfrm>
            <a:off x="9319880" y="5025609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テキスト ボックス 76"/>
          <p:cNvSpPr txBox="1"/>
          <p:nvPr userDrawn="1"/>
        </p:nvSpPr>
        <p:spPr>
          <a:xfrm>
            <a:off x="9443440" y="5240738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05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7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0640297" y="7768754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0640297" y="6852003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10751248" y="7617169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円/楕円 4"/>
          <p:cNvSpPr/>
          <p:nvPr userDrawn="1"/>
        </p:nvSpPr>
        <p:spPr>
          <a:xfrm>
            <a:off x="9319880" y="7048096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テキスト ボックス 81"/>
          <p:cNvSpPr txBox="1"/>
          <p:nvPr userDrawn="1"/>
        </p:nvSpPr>
        <p:spPr>
          <a:xfrm>
            <a:off x="9443440" y="726322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06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9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25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25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25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5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50"/>
                            </p:stCondLst>
                            <p:childTnLst>
                              <p:par>
                                <p:cTn id="4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75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75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75"/>
                            </p:stCondLst>
                            <p:childTnLst>
                              <p:par>
                                <p:cTn id="7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300"/>
                            </p:stCondLst>
                            <p:childTnLst>
                              <p:par>
                                <p:cTn id="8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8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300"/>
                            </p:stCondLst>
                            <p:childTnLst>
                              <p:par>
                                <p:cTn id="9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125"/>
                            </p:stCondLst>
                            <p:childTnLst>
                              <p:par>
                                <p:cTn id="10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25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125"/>
                            </p:stCondLst>
                            <p:childTnLst>
                              <p:par>
                                <p:cTn id="11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950"/>
                            </p:stCondLst>
                            <p:childTnLst>
                              <p:par>
                                <p:cTn id="12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45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  <p:bldP spid="14" grpId="0" animBg="1"/>
      <p:bldP spid="37" grpId="0"/>
      <p:bldP spid="3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animBg="1"/>
      <p:bldP spid="42" grpId="0"/>
      <p:bldP spid="4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animBg="1"/>
      <p:bldP spid="66" grpId="0" animBg="1"/>
      <p:bldP spid="67" grpId="0"/>
      <p:bldP spid="6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0" grpId="0" animBg="1"/>
      <p:bldP spid="71" grpId="0" animBg="1"/>
      <p:bldP spid="72" grpId="0"/>
      <p:bldP spid="7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animBg="1"/>
      <p:bldP spid="76" grpId="0" animBg="1"/>
      <p:bldP spid="77" grpId="0"/>
      <p:bldP spid="7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0" grpId="0" animBg="1"/>
      <p:bldP spid="81" grpId="0" animBg="1"/>
      <p:bldP spid="82" grpId="0"/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813519" y="4383388"/>
            <a:ext cx="328997" cy="329469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4"/>
          <p:cNvSpPr/>
          <p:nvPr userDrawn="1"/>
        </p:nvSpPr>
        <p:spPr>
          <a:xfrm>
            <a:off x="2813519" y="5882867"/>
            <a:ext cx="328997" cy="32946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0846" y="4242959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300846" y="5742438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1613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813519" y="3681774"/>
            <a:ext cx="328997" cy="329469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4"/>
          <p:cNvSpPr/>
          <p:nvPr userDrawn="1"/>
        </p:nvSpPr>
        <p:spPr>
          <a:xfrm>
            <a:off x="2813519" y="5181253"/>
            <a:ext cx="328997" cy="32946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0846" y="3541345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300846" y="5040824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2813519" y="6680732"/>
            <a:ext cx="328997" cy="329469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3300846" y="6540303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797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813519" y="2892531"/>
            <a:ext cx="328997" cy="329469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4"/>
          <p:cNvSpPr/>
          <p:nvPr userDrawn="1"/>
        </p:nvSpPr>
        <p:spPr>
          <a:xfrm>
            <a:off x="2813519" y="4392010"/>
            <a:ext cx="328997" cy="32946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0846" y="2752102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300846" y="4251581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2813519" y="5891489"/>
            <a:ext cx="328997" cy="329469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3300846" y="5751060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2813519" y="7390968"/>
            <a:ext cx="328997" cy="329469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3300846" y="7250539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792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animBg="1"/>
      <p:bldP spid="1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図プレースホルダー 19"/>
          <p:cNvSpPr>
            <a:spLocks noGrp="1"/>
          </p:cNvSpPr>
          <p:nvPr>
            <p:ph type="pic" sz="quarter" idx="23" hasCustomPrompt="1"/>
          </p:nvPr>
        </p:nvSpPr>
        <p:spPr>
          <a:xfrm>
            <a:off x="861502" y="2540627"/>
            <a:ext cx="8747052" cy="6777938"/>
          </a:xfrm>
          <a:custGeom>
            <a:avLst/>
            <a:gdLst>
              <a:gd name="connsiteX0" fmla="*/ 674702 w 8747052"/>
              <a:gd name="connsiteY0" fmla="*/ 5481938 h 6777938"/>
              <a:gd name="connsiteX1" fmla="*/ 1322702 w 8747052"/>
              <a:gd name="connsiteY1" fmla="*/ 5481938 h 6777938"/>
              <a:gd name="connsiteX2" fmla="*/ 1322702 w 8747052"/>
              <a:gd name="connsiteY2" fmla="*/ 6129938 h 6777938"/>
              <a:gd name="connsiteX3" fmla="*/ 674702 w 8747052"/>
              <a:gd name="connsiteY3" fmla="*/ 6129938 h 6777938"/>
              <a:gd name="connsiteX4" fmla="*/ 1322702 w 8747052"/>
              <a:gd name="connsiteY4" fmla="*/ 4833938 h 6777938"/>
              <a:gd name="connsiteX5" fmla="*/ 1970702 w 8747052"/>
              <a:gd name="connsiteY5" fmla="*/ 4833938 h 6777938"/>
              <a:gd name="connsiteX6" fmla="*/ 1970702 w 8747052"/>
              <a:gd name="connsiteY6" fmla="*/ 5481938 h 6777938"/>
              <a:gd name="connsiteX7" fmla="*/ 1322702 w 8747052"/>
              <a:gd name="connsiteY7" fmla="*/ 5481938 h 6777938"/>
              <a:gd name="connsiteX8" fmla="*/ 0 w 8747052"/>
              <a:gd name="connsiteY8" fmla="*/ 4833938 h 6777938"/>
              <a:gd name="connsiteX9" fmla="*/ 648000 w 8747052"/>
              <a:gd name="connsiteY9" fmla="*/ 4833938 h 6777938"/>
              <a:gd name="connsiteX10" fmla="*/ 648000 w 8747052"/>
              <a:gd name="connsiteY10" fmla="*/ 5481938 h 6777938"/>
              <a:gd name="connsiteX11" fmla="*/ 0 w 8747052"/>
              <a:gd name="connsiteY11" fmla="*/ 5481938 h 6777938"/>
              <a:gd name="connsiteX12" fmla="*/ 7451052 w 8747052"/>
              <a:gd name="connsiteY12" fmla="*/ 1296000 h 6777938"/>
              <a:gd name="connsiteX13" fmla="*/ 8099052 w 8747052"/>
              <a:gd name="connsiteY13" fmla="*/ 1296000 h 6777938"/>
              <a:gd name="connsiteX14" fmla="*/ 8099052 w 8747052"/>
              <a:gd name="connsiteY14" fmla="*/ 1944000 h 6777938"/>
              <a:gd name="connsiteX15" fmla="*/ 7451052 w 8747052"/>
              <a:gd name="connsiteY15" fmla="*/ 1944000 h 6777938"/>
              <a:gd name="connsiteX16" fmla="*/ 6803052 w 8747052"/>
              <a:gd name="connsiteY16" fmla="*/ 648000 h 6777938"/>
              <a:gd name="connsiteX17" fmla="*/ 7451052 w 8747052"/>
              <a:gd name="connsiteY17" fmla="*/ 648000 h 6777938"/>
              <a:gd name="connsiteX18" fmla="*/ 7451052 w 8747052"/>
              <a:gd name="connsiteY18" fmla="*/ 1296000 h 6777938"/>
              <a:gd name="connsiteX19" fmla="*/ 6803052 w 8747052"/>
              <a:gd name="connsiteY19" fmla="*/ 1296000 h 6777938"/>
              <a:gd name="connsiteX20" fmla="*/ 6803052 w 8747052"/>
              <a:gd name="connsiteY20" fmla="*/ 5481938 h 6777938"/>
              <a:gd name="connsiteX21" fmla="*/ 2618703 w 8747052"/>
              <a:gd name="connsiteY21" fmla="*/ 5481938 h 6777938"/>
              <a:gd name="connsiteX22" fmla="*/ 2618703 w 8747052"/>
              <a:gd name="connsiteY22" fmla="*/ 6129938 h 6777938"/>
              <a:gd name="connsiteX23" fmla="*/ 1970703 w 8747052"/>
              <a:gd name="connsiteY23" fmla="*/ 6129938 h 6777938"/>
              <a:gd name="connsiteX24" fmla="*/ 1970703 w 8747052"/>
              <a:gd name="connsiteY24" fmla="*/ 6777938 h 6777938"/>
              <a:gd name="connsiteX25" fmla="*/ 1322703 w 8747052"/>
              <a:gd name="connsiteY25" fmla="*/ 6777938 h 6777938"/>
              <a:gd name="connsiteX26" fmla="*/ 1322703 w 8747052"/>
              <a:gd name="connsiteY26" fmla="*/ 6129938 h 6777938"/>
              <a:gd name="connsiteX27" fmla="*/ 1970703 w 8747052"/>
              <a:gd name="connsiteY27" fmla="*/ 6129938 h 6777938"/>
              <a:gd name="connsiteX28" fmla="*/ 1970703 w 8747052"/>
              <a:gd name="connsiteY28" fmla="*/ 5481938 h 6777938"/>
              <a:gd name="connsiteX29" fmla="*/ 1970703 w 8747052"/>
              <a:gd name="connsiteY29" fmla="*/ 5481938 h 6777938"/>
              <a:gd name="connsiteX30" fmla="*/ 1970703 w 8747052"/>
              <a:gd name="connsiteY30" fmla="*/ 648001 h 6777938"/>
              <a:gd name="connsiteX31" fmla="*/ 6803052 w 8747052"/>
              <a:gd name="connsiteY31" fmla="*/ 648001 h 6777938"/>
              <a:gd name="connsiteX32" fmla="*/ 8099052 w 8747052"/>
              <a:gd name="connsiteY32" fmla="*/ 648000 h 6777938"/>
              <a:gd name="connsiteX33" fmla="*/ 8747052 w 8747052"/>
              <a:gd name="connsiteY33" fmla="*/ 648000 h 6777938"/>
              <a:gd name="connsiteX34" fmla="*/ 8747052 w 8747052"/>
              <a:gd name="connsiteY34" fmla="*/ 1296000 h 6777938"/>
              <a:gd name="connsiteX35" fmla="*/ 8099052 w 8747052"/>
              <a:gd name="connsiteY35" fmla="*/ 1296000 h 6777938"/>
              <a:gd name="connsiteX36" fmla="*/ 7451052 w 8747052"/>
              <a:gd name="connsiteY36" fmla="*/ 0 h 6777938"/>
              <a:gd name="connsiteX37" fmla="*/ 8099052 w 8747052"/>
              <a:gd name="connsiteY37" fmla="*/ 0 h 6777938"/>
              <a:gd name="connsiteX38" fmla="*/ 8099052 w 8747052"/>
              <a:gd name="connsiteY38" fmla="*/ 648000 h 6777938"/>
              <a:gd name="connsiteX39" fmla="*/ 7451052 w 8747052"/>
              <a:gd name="connsiteY39" fmla="*/ 648000 h 6777938"/>
              <a:gd name="connsiteX40" fmla="*/ 6155052 w 8747052"/>
              <a:gd name="connsiteY40" fmla="*/ 0 h 6777938"/>
              <a:gd name="connsiteX41" fmla="*/ 6803052 w 8747052"/>
              <a:gd name="connsiteY41" fmla="*/ 0 h 6777938"/>
              <a:gd name="connsiteX42" fmla="*/ 6803052 w 8747052"/>
              <a:gd name="connsiteY42" fmla="*/ 648000 h 6777938"/>
              <a:gd name="connsiteX43" fmla="*/ 6155052 w 8747052"/>
              <a:gd name="connsiteY43" fmla="*/ 648000 h 677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747052" h="6777938">
                <a:moveTo>
                  <a:pt x="674702" y="5481938"/>
                </a:moveTo>
                <a:lnTo>
                  <a:pt x="1322702" y="5481938"/>
                </a:lnTo>
                <a:lnTo>
                  <a:pt x="1322702" y="6129938"/>
                </a:lnTo>
                <a:lnTo>
                  <a:pt x="674702" y="6129938"/>
                </a:lnTo>
                <a:close/>
                <a:moveTo>
                  <a:pt x="1322702" y="4833938"/>
                </a:moveTo>
                <a:lnTo>
                  <a:pt x="1970702" y="4833938"/>
                </a:lnTo>
                <a:lnTo>
                  <a:pt x="1970702" y="5481938"/>
                </a:lnTo>
                <a:lnTo>
                  <a:pt x="1322702" y="5481938"/>
                </a:lnTo>
                <a:close/>
                <a:moveTo>
                  <a:pt x="0" y="4833938"/>
                </a:moveTo>
                <a:lnTo>
                  <a:pt x="648000" y="4833938"/>
                </a:lnTo>
                <a:lnTo>
                  <a:pt x="648000" y="5481938"/>
                </a:lnTo>
                <a:lnTo>
                  <a:pt x="0" y="5481938"/>
                </a:lnTo>
                <a:close/>
                <a:moveTo>
                  <a:pt x="7451052" y="1296000"/>
                </a:moveTo>
                <a:lnTo>
                  <a:pt x="8099052" y="1296000"/>
                </a:lnTo>
                <a:lnTo>
                  <a:pt x="8099052" y="1944000"/>
                </a:lnTo>
                <a:lnTo>
                  <a:pt x="7451052" y="1944000"/>
                </a:lnTo>
                <a:close/>
                <a:moveTo>
                  <a:pt x="6803052" y="648000"/>
                </a:moveTo>
                <a:lnTo>
                  <a:pt x="7451052" y="648000"/>
                </a:lnTo>
                <a:lnTo>
                  <a:pt x="7451052" y="1296000"/>
                </a:lnTo>
                <a:lnTo>
                  <a:pt x="6803052" y="1296000"/>
                </a:lnTo>
                <a:lnTo>
                  <a:pt x="6803052" y="5481938"/>
                </a:lnTo>
                <a:lnTo>
                  <a:pt x="2618703" y="5481938"/>
                </a:lnTo>
                <a:lnTo>
                  <a:pt x="2618703" y="6129938"/>
                </a:lnTo>
                <a:lnTo>
                  <a:pt x="1970703" y="6129938"/>
                </a:lnTo>
                <a:lnTo>
                  <a:pt x="1970703" y="6777938"/>
                </a:lnTo>
                <a:lnTo>
                  <a:pt x="1322703" y="6777938"/>
                </a:lnTo>
                <a:lnTo>
                  <a:pt x="1322703" y="6129938"/>
                </a:lnTo>
                <a:lnTo>
                  <a:pt x="1970703" y="6129938"/>
                </a:lnTo>
                <a:lnTo>
                  <a:pt x="1970703" y="5481938"/>
                </a:lnTo>
                <a:lnTo>
                  <a:pt x="1970703" y="5481938"/>
                </a:lnTo>
                <a:lnTo>
                  <a:pt x="1970703" y="648001"/>
                </a:lnTo>
                <a:lnTo>
                  <a:pt x="6803052" y="648001"/>
                </a:lnTo>
                <a:close/>
                <a:moveTo>
                  <a:pt x="8099052" y="648000"/>
                </a:moveTo>
                <a:lnTo>
                  <a:pt x="8747052" y="648000"/>
                </a:lnTo>
                <a:lnTo>
                  <a:pt x="8747052" y="1296000"/>
                </a:lnTo>
                <a:lnTo>
                  <a:pt x="8099052" y="1296000"/>
                </a:lnTo>
                <a:close/>
                <a:moveTo>
                  <a:pt x="7451052" y="0"/>
                </a:moveTo>
                <a:lnTo>
                  <a:pt x="8099052" y="0"/>
                </a:lnTo>
                <a:lnTo>
                  <a:pt x="8099052" y="648000"/>
                </a:lnTo>
                <a:lnTo>
                  <a:pt x="7451052" y="648000"/>
                </a:lnTo>
                <a:close/>
                <a:moveTo>
                  <a:pt x="6155052" y="0"/>
                </a:moveTo>
                <a:lnTo>
                  <a:pt x="6803052" y="0"/>
                </a:lnTo>
                <a:lnTo>
                  <a:pt x="6803052" y="648000"/>
                </a:lnTo>
                <a:lnTo>
                  <a:pt x="6155052" y="64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226211" y="5779322"/>
            <a:ext cx="9045121" cy="2278828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226211" y="4659375"/>
            <a:ext cx="904512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8337163" y="5497111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023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226211" y="5779322"/>
            <a:ext cx="9045121" cy="2278828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226211" y="4659375"/>
            <a:ext cx="904512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8337163" y="5497111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3171825"/>
            <a:ext cx="9322368" cy="4886325"/>
          </a:xfrm>
          <a:custGeom>
            <a:avLst/>
            <a:gdLst>
              <a:gd name="connsiteX0" fmla="*/ 8026368 w 9322368"/>
              <a:gd name="connsiteY0" fmla="*/ 648000 h 4886325"/>
              <a:gd name="connsiteX1" fmla="*/ 8674368 w 9322368"/>
              <a:gd name="connsiteY1" fmla="*/ 648000 h 4886325"/>
              <a:gd name="connsiteX2" fmla="*/ 8674368 w 9322368"/>
              <a:gd name="connsiteY2" fmla="*/ 1296000 h 4886325"/>
              <a:gd name="connsiteX3" fmla="*/ 8026368 w 9322368"/>
              <a:gd name="connsiteY3" fmla="*/ 1296000 h 4886325"/>
              <a:gd name="connsiteX4" fmla="*/ 8674368 w 9322368"/>
              <a:gd name="connsiteY4" fmla="*/ 0 h 4886325"/>
              <a:gd name="connsiteX5" fmla="*/ 9322368 w 9322368"/>
              <a:gd name="connsiteY5" fmla="*/ 0 h 4886325"/>
              <a:gd name="connsiteX6" fmla="*/ 9322368 w 9322368"/>
              <a:gd name="connsiteY6" fmla="*/ 648000 h 4886325"/>
              <a:gd name="connsiteX7" fmla="*/ 8674368 w 9322368"/>
              <a:gd name="connsiteY7" fmla="*/ 648000 h 4886325"/>
              <a:gd name="connsiteX8" fmla="*/ 0 w 9322368"/>
              <a:gd name="connsiteY8" fmla="*/ 0 h 4886325"/>
              <a:gd name="connsiteX9" fmla="*/ 7378368 w 9322368"/>
              <a:gd name="connsiteY9" fmla="*/ 0 h 4886325"/>
              <a:gd name="connsiteX10" fmla="*/ 8026368 w 9322368"/>
              <a:gd name="connsiteY10" fmla="*/ 0 h 4886325"/>
              <a:gd name="connsiteX11" fmla="*/ 8026368 w 9322368"/>
              <a:gd name="connsiteY11" fmla="*/ 648000 h 4886325"/>
              <a:gd name="connsiteX12" fmla="*/ 7378368 w 9322368"/>
              <a:gd name="connsiteY12" fmla="*/ 648000 h 4886325"/>
              <a:gd name="connsiteX13" fmla="*/ 7378368 w 9322368"/>
              <a:gd name="connsiteY13" fmla="*/ 1296000 h 4886325"/>
              <a:gd name="connsiteX14" fmla="*/ 8026368 w 9322368"/>
              <a:gd name="connsiteY14" fmla="*/ 1296000 h 4886325"/>
              <a:gd name="connsiteX15" fmla="*/ 8026368 w 9322368"/>
              <a:gd name="connsiteY15" fmla="*/ 1944000 h 4886325"/>
              <a:gd name="connsiteX16" fmla="*/ 7378368 w 9322368"/>
              <a:gd name="connsiteY16" fmla="*/ 1944000 h 4886325"/>
              <a:gd name="connsiteX17" fmla="*/ 7378368 w 9322368"/>
              <a:gd name="connsiteY17" fmla="*/ 4886325 h 4886325"/>
              <a:gd name="connsiteX18" fmla="*/ 0 w 9322368"/>
              <a:gd name="connsiteY18" fmla="*/ 4886325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322368" h="4886325">
                <a:moveTo>
                  <a:pt x="8026368" y="648000"/>
                </a:moveTo>
                <a:lnTo>
                  <a:pt x="8674368" y="648000"/>
                </a:lnTo>
                <a:lnTo>
                  <a:pt x="8674368" y="1296000"/>
                </a:lnTo>
                <a:lnTo>
                  <a:pt x="8026368" y="1296000"/>
                </a:lnTo>
                <a:close/>
                <a:moveTo>
                  <a:pt x="8674368" y="0"/>
                </a:moveTo>
                <a:lnTo>
                  <a:pt x="9322368" y="0"/>
                </a:lnTo>
                <a:lnTo>
                  <a:pt x="9322368" y="648000"/>
                </a:lnTo>
                <a:lnTo>
                  <a:pt x="8674368" y="648000"/>
                </a:lnTo>
                <a:close/>
                <a:moveTo>
                  <a:pt x="0" y="0"/>
                </a:moveTo>
                <a:lnTo>
                  <a:pt x="7378368" y="0"/>
                </a:lnTo>
                <a:lnTo>
                  <a:pt x="8026368" y="0"/>
                </a:lnTo>
                <a:lnTo>
                  <a:pt x="8026368" y="648000"/>
                </a:lnTo>
                <a:lnTo>
                  <a:pt x="7378368" y="648000"/>
                </a:lnTo>
                <a:lnTo>
                  <a:pt x="7378368" y="1296000"/>
                </a:lnTo>
                <a:lnTo>
                  <a:pt x="8026368" y="1296000"/>
                </a:lnTo>
                <a:lnTo>
                  <a:pt x="8026368" y="1944000"/>
                </a:lnTo>
                <a:lnTo>
                  <a:pt x="7378368" y="1944000"/>
                </a:lnTo>
                <a:lnTo>
                  <a:pt x="7378368" y="4886325"/>
                </a:lnTo>
                <a:lnTo>
                  <a:pt x="0" y="4886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2430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15" grpId="0" animBg="1"/>
      <p:bldP spid="15" grpId="1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&amp; 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図プレースホルダー 19"/>
          <p:cNvSpPr>
            <a:spLocks noGrp="1"/>
          </p:cNvSpPr>
          <p:nvPr>
            <p:ph type="pic" sz="quarter" idx="23" hasCustomPrompt="1"/>
          </p:nvPr>
        </p:nvSpPr>
        <p:spPr>
          <a:xfrm>
            <a:off x="861502" y="2540627"/>
            <a:ext cx="8747052" cy="6777938"/>
          </a:xfrm>
          <a:custGeom>
            <a:avLst/>
            <a:gdLst>
              <a:gd name="connsiteX0" fmla="*/ 674702 w 8747052"/>
              <a:gd name="connsiteY0" fmla="*/ 5481938 h 6777938"/>
              <a:gd name="connsiteX1" fmla="*/ 1322702 w 8747052"/>
              <a:gd name="connsiteY1" fmla="*/ 5481938 h 6777938"/>
              <a:gd name="connsiteX2" fmla="*/ 1322702 w 8747052"/>
              <a:gd name="connsiteY2" fmla="*/ 6129938 h 6777938"/>
              <a:gd name="connsiteX3" fmla="*/ 674702 w 8747052"/>
              <a:gd name="connsiteY3" fmla="*/ 6129938 h 6777938"/>
              <a:gd name="connsiteX4" fmla="*/ 1322702 w 8747052"/>
              <a:gd name="connsiteY4" fmla="*/ 4833938 h 6777938"/>
              <a:gd name="connsiteX5" fmla="*/ 1970702 w 8747052"/>
              <a:gd name="connsiteY5" fmla="*/ 4833938 h 6777938"/>
              <a:gd name="connsiteX6" fmla="*/ 1970702 w 8747052"/>
              <a:gd name="connsiteY6" fmla="*/ 5481938 h 6777938"/>
              <a:gd name="connsiteX7" fmla="*/ 1322702 w 8747052"/>
              <a:gd name="connsiteY7" fmla="*/ 5481938 h 6777938"/>
              <a:gd name="connsiteX8" fmla="*/ 0 w 8747052"/>
              <a:gd name="connsiteY8" fmla="*/ 4833938 h 6777938"/>
              <a:gd name="connsiteX9" fmla="*/ 648000 w 8747052"/>
              <a:gd name="connsiteY9" fmla="*/ 4833938 h 6777938"/>
              <a:gd name="connsiteX10" fmla="*/ 648000 w 8747052"/>
              <a:gd name="connsiteY10" fmla="*/ 5481938 h 6777938"/>
              <a:gd name="connsiteX11" fmla="*/ 0 w 8747052"/>
              <a:gd name="connsiteY11" fmla="*/ 5481938 h 6777938"/>
              <a:gd name="connsiteX12" fmla="*/ 7451052 w 8747052"/>
              <a:gd name="connsiteY12" fmla="*/ 1296000 h 6777938"/>
              <a:gd name="connsiteX13" fmla="*/ 8099052 w 8747052"/>
              <a:gd name="connsiteY13" fmla="*/ 1296000 h 6777938"/>
              <a:gd name="connsiteX14" fmla="*/ 8099052 w 8747052"/>
              <a:gd name="connsiteY14" fmla="*/ 1944000 h 6777938"/>
              <a:gd name="connsiteX15" fmla="*/ 7451052 w 8747052"/>
              <a:gd name="connsiteY15" fmla="*/ 1944000 h 6777938"/>
              <a:gd name="connsiteX16" fmla="*/ 6803052 w 8747052"/>
              <a:gd name="connsiteY16" fmla="*/ 648000 h 6777938"/>
              <a:gd name="connsiteX17" fmla="*/ 7451052 w 8747052"/>
              <a:gd name="connsiteY17" fmla="*/ 648000 h 6777938"/>
              <a:gd name="connsiteX18" fmla="*/ 7451052 w 8747052"/>
              <a:gd name="connsiteY18" fmla="*/ 1296000 h 6777938"/>
              <a:gd name="connsiteX19" fmla="*/ 6803052 w 8747052"/>
              <a:gd name="connsiteY19" fmla="*/ 1296000 h 6777938"/>
              <a:gd name="connsiteX20" fmla="*/ 6803052 w 8747052"/>
              <a:gd name="connsiteY20" fmla="*/ 5481938 h 6777938"/>
              <a:gd name="connsiteX21" fmla="*/ 2618703 w 8747052"/>
              <a:gd name="connsiteY21" fmla="*/ 5481938 h 6777938"/>
              <a:gd name="connsiteX22" fmla="*/ 2618703 w 8747052"/>
              <a:gd name="connsiteY22" fmla="*/ 6129938 h 6777938"/>
              <a:gd name="connsiteX23" fmla="*/ 1970703 w 8747052"/>
              <a:gd name="connsiteY23" fmla="*/ 6129938 h 6777938"/>
              <a:gd name="connsiteX24" fmla="*/ 1970703 w 8747052"/>
              <a:gd name="connsiteY24" fmla="*/ 6777938 h 6777938"/>
              <a:gd name="connsiteX25" fmla="*/ 1322703 w 8747052"/>
              <a:gd name="connsiteY25" fmla="*/ 6777938 h 6777938"/>
              <a:gd name="connsiteX26" fmla="*/ 1322703 w 8747052"/>
              <a:gd name="connsiteY26" fmla="*/ 6129938 h 6777938"/>
              <a:gd name="connsiteX27" fmla="*/ 1970703 w 8747052"/>
              <a:gd name="connsiteY27" fmla="*/ 6129938 h 6777938"/>
              <a:gd name="connsiteX28" fmla="*/ 1970703 w 8747052"/>
              <a:gd name="connsiteY28" fmla="*/ 5481938 h 6777938"/>
              <a:gd name="connsiteX29" fmla="*/ 1970703 w 8747052"/>
              <a:gd name="connsiteY29" fmla="*/ 5481938 h 6777938"/>
              <a:gd name="connsiteX30" fmla="*/ 1970703 w 8747052"/>
              <a:gd name="connsiteY30" fmla="*/ 648001 h 6777938"/>
              <a:gd name="connsiteX31" fmla="*/ 6803052 w 8747052"/>
              <a:gd name="connsiteY31" fmla="*/ 648001 h 6777938"/>
              <a:gd name="connsiteX32" fmla="*/ 8099052 w 8747052"/>
              <a:gd name="connsiteY32" fmla="*/ 648000 h 6777938"/>
              <a:gd name="connsiteX33" fmla="*/ 8747052 w 8747052"/>
              <a:gd name="connsiteY33" fmla="*/ 648000 h 6777938"/>
              <a:gd name="connsiteX34" fmla="*/ 8747052 w 8747052"/>
              <a:gd name="connsiteY34" fmla="*/ 1296000 h 6777938"/>
              <a:gd name="connsiteX35" fmla="*/ 8099052 w 8747052"/>
              <a:gd name="connsiteY35" fmla="*/ 1296000 h 6777938"/>
              <a:gd name="connsiteX36" fmla="*/ 7451052 w 8747052"/>
              <a:gd name="connsiteY36" fmla="*/ 0 h 6777938"/>
              <a:gd name="connsiteX37" fmla="*/ 8099052 w 8747052"/>
              <a:gd name="connsiteY37" fmla="*/ 0 h 6777938"/>
              <a:gd name="connsiteX38" fmla="*/ 8099052 w 8747052"/>
              <a:gd name="connsiteY38" fmla="*/ 648000 h 6777938"/>
              <a:gd name="connsiteX39" fmla="*/ 7451052 w 8747052"/>
              <a:gd name="connsiteY39" fmla="*/ 648000 h 6777938"/>
              <a:gd name="connsiteX40" fmla="*/ 6155052 w 8747052"/>
              <a:gd name="connsiteY40" fmla="*/ 0 h 6777938"/>
              <a:gd name="connsiteX41" fmla="*/ 6803052 w 8747052"/>
              <a:gd name="connsiteY41" fmla="*/ 0 h 6777938"/>
              <a:gd name="connsiteX42" fmla="*/ 6803052 w 8747052"/>
              <a:gd name="connsiteY42" fmla="*/ 648000 h 6777938"/>
              <a:gd name="connsiteX43" fmla="*/ 6155052 w 8747052"/>
              <a:gd name="connsiteY43" fmla="*/ 648000 h 677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747052" h="6777938">
                <a:moveTo>
                  <a:pt x="674702" y="5481938"/>
                </a:moveTo>
                <a:lnTo>
                  <a:pt x="1322702" y="5481938"/>
                </a:lnTo>
                <a:lnTo>
                  <a:pt x="1322702" y="6129938"/>
                </a:lnTo>
                <a:lnTo>
                  <a:pt x="674702" y="6129938"/>
                </a:lnTo>
                <a:close/>
                <a:moveTo>
                  <a:pt x="1322702" y="4833938"/>
                </a:moveTo>
                <a:lnTo>
                  <a:pt x="1970702" y="4833938"/>
                </a:lnTo>
                <a:lnTo>
                  <a:pt x="1970702" y="5481938"/>
                </a:lnTo>
                <a:lnTo>
                  <a:pt x="1322702" y="5481938"/>
                </a:lnTo>
                <a:close/>
                <a:moveTo>
                  <a:pt x="0" y="4833938"/>
                </a:moveTo>
                <a:lnTo>
                  <a:pt x="648000" y="4833938"/>
                </a:lnTo>
                <a:lnTo>
                  <a:pt x="648000" y="5481938"/>
                </a:lnTo>
                <a:lnTo>
                  <a:pt x="0" y="5481938"/>
                </a:lnTo>
                <a:close/>
                <a:moveTo>
                  <a:pt x="7451052" y="1296000"/>
                </a:moveTo>
                <a:lnTo>
                  <a:pt x="8099052" y="1296000"/>
                </a:lnTo>
                <a:lnTo>
                  <a:pt x="8099052" y="1944000"/>
                </a:lnTo>
                <a:lnTo>
                  <a:pt x="7451052" y="1944000"/>
                </a:lnTo>
                <a:close/>
                <a:moveTo>
                  <a:pt x="6803052" y="648000"/>
                </a:moveTo>
                <a:lnTo>
                  <a:pt x="7451052" y="648000"/>
                </a:lnTo>
                <a:lnTo>
                  <a:pt x="7451052" y="1296000"/>
                </a:lnTo>
                <a:lnTo>
                  <a:pt x="6803052" y="1296000"/>
                </a:lnTo>
                <a:lnTo>
                  <a:pt x="6803052" y="5481938"/>
                </a:lnTo>
                <a:lnTo>
                  <a:pt x="2618703" y="5481938"/>
                </a:lnTo>
                <a:lnTo>
                  <a:pt x="2618703" y="6129938"/>
                </a:lnTo>
                <a:lnTo>
                  <a:pt x="1970703" y="6129938"/>
                </a:lnTo>
                <a:lnTo>
                  <a:pt x="1970703" y="6777938"/>
                </a:lnTo>
                <a:lnTo>
                  <a:pt x="1322703" y="6777938"/>
                </a:lnTo>
                <a:lnTo>
                  <a:pt x="1322703" y="6129938"/>
                </a:lnTo>
                <a:lnTo>
                  <a:pt x="1970703" y="6129938"/>
                </a:lnTo>
                <a:lnTo>
                  <a:pt x="1970703" y="5481938"/>
                </a:lnTo>
                <a:lnTo>
                  <a:pt x="1970703" y="5481938"/>
                </a:lnTo>
                <a:lnTo>
                  <a:pt x="1970703" y="648001"/>
                </a:lnTo>
                <a:lnTo>
                  <a:pt x="6803052" y="648001"/>
                </a:lnTo>
                <a:close/>
                <a:moveTo>
                  <a:pt x="8099052" y="648000"/>
                </a:moveTo>
                <a:lnTo>
                  <a:pt x="8747052" y="648000"/>
                </a:lnTo>
                <a:lnTo>
                  <a:pt x="8747052" y="1296000"/>
                </a:lnTo>
                <a:lnTo>
                  <a:pt x="8099052" y="1296000"/>
                </a:lnTo>
                <a:close/>
                <a:moveTo>
                  <a:pt x="7451052" y="0"/>
                </a:moveTo>
                <a:lnTo>
                  <a:pt x="8099052" y="0"/>
                </a:lnTo>
                <a:lnTo>
                  <a:pt x="8099052" y="648000"/>
                </a:lnTo>
                <a:lnTo>
                  <a:pt x="7451052" y="648000"/>
                </a:lnTo>
                <a:close/>
                <a:moveTo>
                  <a:pt x="6155052" y="0"/>
                </a:moveTo>
                <a:lnTo>
                  <a:pt x="6803052" y="0"/>
                </a:lnTo>
                <a:lnTo>
                  <a:pt x="6803052" y="648000"/>
                </a:lnTo>
                <a:lnTo>
                  <a:pt x="6155052" y="64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8319890" y="5176461"/>
            <a:ext cx="437647" cy="438275"/>
          </a:xfrm>
          <a:prstGeom prst="rect">
            <a:avLst/>
          </a:prstGeom>
          <a:solidFill>
            <a:schemeClr val="accent1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4"/>
          <p:cNvSpPr/>
          <p:nvPr userDrawn="1"/>
        </p:nvSpPr>
        <p:spPr>
          <a:xfrm>
            <a:off x="8319890" y="6147528"/>
            <a:ext cx="437647" cy="438275"/>
          </a:xfrm>
          <a:prstGeom prst="rect">
            <a:avLst/>
          </a:prstGeom>
          <a:solidFill>
            <a:schemeClr val="accent2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4"/>
          <p:cNvSpPr/>
          <p:nvPr userDrawn="1"/>
        </p:nvSpPr>
        <p:spPr>
          <a:xfrm>
            <a:off x="8310165" y="7118595"/>
            <a:ext cx="437647" cy="438275"/>
          </a:xfrm>
          <a:prstGeom prst="rect">
            <a:avLst/>
          </a:prstGeom>
          <a:solidFill>
            <a:schemeClr val="accent3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899980" y="5022083"/>
            <a:ext cx="892925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8899980" y="5993150"/>
            <a:ext cx="892925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8899979" y="6964217"/>
            <a:ext cx="892925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4979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9" grpId="0" animBg="1"/>
      <p:bldP spid="10" grpId="0" animBg="1"/>
      <p:bldP spid="11" grpId="0" animBg="1"/>
      <p:bldP spid="12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169858" y="2450473"/>
            <a:ext cx="3378565" cy="3377012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8" name="円/楕円 4"/>
          <p:cNvSpPr/>
          <p:nvPr userDrawn="1"/>
        </p:nvSpPr>
        <p:spPr>
          <a:xfrm>
            <a:off x="1135084" y="6304855"/>
            <a:ext cx="717550" cy="718579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図プレースホルダー 25"/>
          <p:cNvSpPr>
            <a:spLocks noGrp="1"/>
          </p:cNvSpPr>
          <p:nvPr>
            <p:ph type="pic" sz="quarter" idx="44" hasCustomPrompt="1"/>
          </p:nvPr>
        </p:nvSpPr>
        <p:spPr>
          <a:xfrm>
            <a:off x="1227008" y="6397293"/>
            <a:ext cx="533702" cy="53370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4558" y="6368154"/>
            <a:ext cx="2603865" cy="562841"/>
          </a:xfrm>
        </p:spPr>
        <p:txBody>
          <a:bodyPr anchor="ctr">
            <a:normAutofit/>
          </a:bodyPr>
          <a:lstStyle>
            <a:lvl1pPr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円/楕円 4"/>
          <p:cNvSpPr/>
          <p:nvPr userDrawn="1"/>
        </p:nvSpPr>
        <p:spPr>
          <a:xfrm>
            <a:off x="1135084" y="7212845"/>
            <a:ext cx="717550" cy="71857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図プレースホルダー 25"/>
          <p:cNvSpPr>
            <a:spLocks noGrp="1"/>
          </p:cNvSpPr>
          <p:nvPr>
            <p:ph type="pic" sz="quarter" idx="45" hasCustomPrompt="1"/>
          </p:nvPr>
        </p:nvSpPr>
        <p:spPr>
          <a:xfrm>
            <a:off x="1227008" y="7305283"/>
            <a:ext cx="533702" cy="53370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46" hasCustomPrompt="1"/>
          </p:nvPr>
        </p:nvSpPr>
        <p:spPr>
          <a:xfrm>
            <a:off x="1944558" y="7276144"/>
            <a:ext cx="2603865" cy="562841"/>
          </a:xfrm>
        </p:spPr>
        <p:txBody>
          <a:bodyPr anchor="ctr">
            <a:normAutofit/>
          </a:bodyPr>
          <a:lstStyle>
            <a:lvl1pPr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円/楕円 4"/>
          <p:cNvSpPr/>
          <p:nvPr userDrawn="1"/>
        </p:nvSpPr>
        <p:spPr>
          <a:xfrm>
            <a:off x="1135084" y="8149976"/>
            <a:ext cx="717550" cy="718579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図プレースホルダー 25"/>
          <p:cNvSpPr>
            <a:spLocks noGrp="1"/>
          </p:cNvSpPr>
          <p:nvPr>
            <p:ph type="pic" sz="quarter" idx="47" hasCustomPrompt="1"/>
          </p:nvPr>
        </p:nvSpPr>
        <p:spPr>
          <a:xfrm>
            <a:off x="1227008" y="8242414"/>
            <a:ext cx="533702" cy="53370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1944558" y="8213275"/>
            <a:ext cx="2603865" cy="562841"/>
          </a:xfrm>
        </p:spPr>
        <p:txBody>
          <a:bodyPr anchor="ctr">
            <a:normAutofit/>
          </a:bodyPr>
          <a:lstStyle>
            <a:lvl1pPr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4924210" y="3647411"/>
            <a:ext cx="5781889" cy="1889006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924210" y="2267231"/>
            <a:ext cx="578188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5035163" y="3465523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4924210" y="2838434"/>
            <a:ext cx="5781889" cy="61048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accent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37" name="直線コネクタ 36"/>
          <p:cNvCxnSpPr/>
          <p:nvPr userDrawn="1"/>
        </p:nvCxnSpPr>
        <p:spPr>
          <a:xfrm>
            <a:off x="11239577" y="2616868"/>
            <a:ext cx="1" cy="77049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/>
          <p:cNvCxnSpPr>
            <a:stCxn id="39" idx="4"/>
            <a:endCxn id="44" idx="0"/>
          </p:cNvCxnSpPr>
          <p:nvPr userDrawn="1"/>
        </p:nvCxnSpPr>
        <p:spPr>
          <a:xfrm>
            <a:off x="11239578" y="3772760"/>
            <a:ext cx="0" cy="109082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/>
          <p:cNvCxnSpPr>
            <a:stCxn id="44" idx="4"/>
            <a:endCxn id="46" idx="0"/>
          </p:cNvCxnSpPr>
          <p:nvPr userDrawn="1"/>
        </p:nvCxnSpPr>
        <p:spPr>
          <a:xfrm>
            <a:off x="11239578" y="5248983"/>
            <a:ext cx="0" cy="109082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/>
          <p:cNvCxnSpPr>
            <a:stCxn id="46" idx="4"/>
          </p:cNvCxnSpPr>
          <p:nvPr userDrawn="1"/>
        </p:nvCxnSpPr>
        <p:spPr>
          <a:xfrm flipH="1">
            <a:off x="11239577" y="6725206"/>
            <a:ext cx="1" cy="109082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涙形 37"/>
          <p:cNvSpPr/>
          <p:nvPr userDrawn="1"/>
        </p:nvSpPr>
        <p:spPr>
          <a:xfrm rot="8100000">
            <a:off x="11030988" y="2353630"/>
            <a:ext cx="417178" cy="417178"/>
          </a:xfrm>
          <a:prstGeom prst="teardrop">
            <a:avLst/>
          </a:prstGeom>
          <a:solidFill>
            <a:schemeClr val="tx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楕円 38"/>
          <p:cNvSpPr/>
          <p:nvPr userDrawn="1"/>
        </p:nvSpPr>
        <p:spPr>
          <a:xfrm>
            <a:off x="11046879" y="3387363"/>
            <a:ext cx="385397" cy="385397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楕円 43"/>
          <p:cNvSpPr/>
          <p:nvPr userDrawn="1"/>
        </p:nvSpPr>
        <p:spPr>
          <a:xfrm>
            <a:off x="11046879" y="4863586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楕円 45"/>
          <p:cNvSpPr/>
          <p:nvPr userDrawn="1"/>
        </p:nvSpPr>
        <p:spPr>
          <a:xfrm>
            <a:off x="11046879" y="6339809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楕円 47"/>
          <p:cNvSpPr/>
          <p:nvPr userDrawn="1"/>
        </p:nvSpPr>
        <p:spPr>
          <a:xfrm>
            <a:off x="11046879" y="7816031"/>
            <a:ext cx="385397" cy="385397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51" hasCustomPrompt="1"/>
          </p:nvPr>
        </p:nvSpPr>
        <p:spPr>
          <a:xfrm>
            <a:off x="11534568" y="2318517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11534567" y="3336429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53" hasCustomPrompt="1"/>
          </p:nvPr>
        </p:nvSpPr>
        <p:spPr>
          <a:xfrm>
            <a:off x="11534568" y="3823693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54" hasCustomPrompt="1"/>
          </p:nvPr>
        </p:nvSpPr>
        <p:spPr>
          <a:xfrm>
            <a:off x="11534567" y="4793549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55" hasCustomPrompt="1"/>
          </p:nvPr>
        </p:nvSpPr>
        <p:spPr>
          <a:xfrm>
            <a:off x="11534568" y="5280813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56" hasCustomPrompt="1"/>
          </p:nvPr>
        </p:nvSpPr>
        <p:spPr>
          <a:xfrm>
            <a:off x="11534566" y="6250669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>
            <p:ph type="body" sz="quarter" idx="57" hasCustomPrompt="1"/>
          </p:nvPr>
        </p:nvSpPr>
        <p:spPr>
          <a:xfrm>
            <a:off x="11534567" y="6737933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58" hasCustomPrompt="1"/>
          </p:nvPr>
        </p:nvSpPr>
        <p:spPr>
          <a:xfrm>
            <a:off x="11534565" y="7714164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59" hasCustomPrompt="1"/>
          </p:nvPr>
        </p:nvSpPr>
        <p:spPr>
          <a:xfrm>
            <a:off x="11534566" y="8201428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6" name="テキスト プレースホルダー 12"/>
          <p:cNvSpPr>
            <a:spLocks noGrp="1"/>
          </p:cNvSpPr>
          <p:nvPr>
            <p:ph type="body" sz="quarter" idx="60" hasCustomPrompt="1"/>
          </p:nvPr>
        </p:nvSpPr>
        <p:spPr>
          <a:xfrm>
            <a:off x="4924210" y="5718579"/>
            <a:ext cx="5777098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7" name="テキスト プレースホルダー 12"/>
          <p:cNvSpPr>
            <a:spLocks noGrp="1"/>
          </p:cNvSpPr>
          <p:nvPr>
            <p:ph type="body" sz="quarter" idx="61" hasCustomPrompt="1"/>
          </p:nvPr>
        </p:nvSpPr>
        <p:spPr>
          <a:xfrm>
            <a:off x="4924210" y="6205843"/>
            <a:ext cx="5777098" cy="1143436"/>
          </a:xfrm>
        </p:spPr>
        <p:txBody>
          <a:bodyPr numCol="2"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62" hasCustomPrompt="1"/>
          </p:nvPr>
        </p:nvSpPr>
        <p:spPr>
          <a:xfrm>
            <a:off x="4924210" y="7475020"/>
            <a:ext cx="5777098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63" hasCustomPrompt="1"/>
          </p:nvPr>
        </p:nvSpPr>
        <p:spPr>
          <a:xfrm>
            <a:off x="4924210" y="7962284"/>
            <a:ext cx="5777098" cy="1150651"/>
          </a:xfrm>
        </p:spPr>
        <p:txBody>
          <a:bodyPr numCol="2"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52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50"/>
                            </p:stCondLst>
                            <p:childTnLst>
                              <p:par>
                                <p:cTn id="77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750"/>
                            </p:stCondLst>
                            <p:childTnLst>
                              <p:par>
                                <p:cTn id="95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750"/>
                            </p:stCondLst>
                            <p:childTnLst>
                              <p:par>
                                <p:cTn id="10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25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7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75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250"/>
                            </p:stCondLst>
                            <p:childTnLst>
                              <p:par>
                                <p:cTn id="1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250"/>
                            </p:stCondLst>
                            <p:childTnLst>
                              <p:par>
                                <p:cTn id="14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75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250"/>
                            </p:stCondLst>
                            <p:childTnLst>
                              <p:par>
                                <p:cTn id="1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75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6250"/>
                            </p:stCondLst>
                            <p:childTnLst>
                              <p:par>
                                <p:cTn id="16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/>
      <p:bldP spid="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animBg="1"/>
      <p:bldP spid="28" grpId="0"/>
      <p:bldP spid="29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animBg="1"/>
      <p:bldP spid="31" grpId="0"/>
      <p:bldP spid="32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9" grpId="0" animBg="1"/>
      <p:bldP spid="44" grpId="0" animBg="1"/>
      <p:bldP spid="46" grpId="0" animBg="1"/>
      <p:bldP spid="48" grpId="0" animBg="1"/>
      <p:bldP spid="5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9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22095" y="3821588"/>
            <a:ext cx="13643811" cy="3568017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034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, Caption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22885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22885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/>
              <a:t>Caption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2053809" y="655590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523643" y="2731688"/>
            <a:ext cx="2888231" cy="288690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5750674" y="2731688"/>
            <a:ext cx="2888231" cy="2886903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9977705" y="2731688"/>
            <a:ext cx="2888231" cy="2886903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8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14204736" y="2731688"/>
            <a:ext cx="2888231" cy="2886903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47" hasCustomPrompt="1"/>
          </p:nvPr>
        </p:nvSpPr>
        <p:spPr>
          <a:xfrm>
            <a:off x="5349916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5349916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6280840" y="6555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9576947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9576947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10507871" y="655590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テキスト プレースホルダー 12"/>
          <p:cNvSpPr>
            <a:spLocks noGrp="1"/>
          </p:cNvSpPr>
          <p:nvPr>
            <p:ph type="body" sz="quarter" idx="51" hasCustomPrompt="1"/>
          </p:nvPr>
        </p:nvSpPr>
        <p:spPr>
          <a:xfrm>
            <a:off x="13803978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13803978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14734902" y="6555903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01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00"/>
                            </p:stCondLst>
                            <p:childTnLst>
                              <p:par>
                                <p:cTn id="4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8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300"/>
                            </p:stCondLst>
                            <p:childTnLst>
                              <p:par>
                                <p:cTn id="6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9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65" grpId="0" animBg="1"/>
      <p:bldP spid="66" grpId="0" animBg="1"/>
      <p:bldP spid="67" grpId="0" animBg="1"/>
      <p:bldP spid="68" grpId="0" animBg="1"/>
      <p:bldP spid="72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4" grpId="0" animBg="1"/>
      <p:bldP spid="7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7" grpId="0" animBg="1"/>
      <p:bldP spid="7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0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Images,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3C69EEC-1EB7-784F-AFF2-37EAA7F7AE4F}"/>
              </a:ext>
            </a:extLst>
          </p:cNvPr>
          <p:cNvSpPr/>
          <p:nvPr userDrawn="1"/>
        </p:nvSpPr>
        <p:spPr>
          <a:xfrm>
            <a:off x="0" y="1748589"/>
            <a:ext cx="18288000" cy="76360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34199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484558" y="2119084"/>
            <a:ext cx="2589028" cy="2587837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5711589" y="2119084"/>
            <a:ext cx="2589028" cy="2587837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9938620" y="2119084"/>
            <a:ext cx="2589028" cy="2587837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8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14165651" y="2119084"/>
            <a:ext cx="2589028" cy="2587837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5161230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9388261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13615292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53" hasCustomPrompt="1"/>
          </p:nvPr>
        </p:nvSpPr>
        <p:spPr>
          <a:xfrm>
            <a:off x="934199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0" name="図プレースホルダー 64"/>
          <p:cNvSpPr>
            <a:spLocks noGrp="1"/>
          </p:cNvSpPr>
          <p:nvPr>
            <p:ph type="pic" sz="quarter" idx="54" hasCustomPrompt="1"/>
          </p:nvPr>
        </p:nvSpPr>
        <p:spPr>
          <a:xfrm>
            <a:off x="1484558" y="5859569"/>
            <a:ext cx="2589028" cy="2587837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64"/>
          <p:cNvSpPr>
            <a:spLocks noGrp="1"/>
          </p:cNvSpPr>
          <p:nvPr>
            <p:ph type="pic" sz="quarter" idx="55" hasCustomPrompt="1"/>
          </p:nvPr>
        </p:nvSpPr>
        <p:spPr>
          <a:xfrm>
            <a:off x="5711589" y="5859569"/>
            <a:ext cx="2589028" cy="2587837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2" name="図プレースホルダー 64"/>
          <p:cNvSpPr>
            <a:spLocks noGrp="1"/>
          </p:cNvSpPr>
          <p:nvPr>
            <p:ph type="pic" sz="quarter" idx="56" hasCustomPrompt="1"/>
          </p:nvPr>
        </p:nvSpPr>
        <p:spPr>
          <a:xfrm>
            <a:off x="9938620" y="5859569"/>
            <a:ext cx="2589028" cy="2587837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3" name="図プレースホルダー 64"/>
          <p:cNvSpPr>
            <a:spLocks noGrp="1"/>
          </p:cNvSpPr>
          <p:nvPr>
            <p:ph type="pic" sz="quarter" idx="57" hasCustomPrompt="1"/>
          </p:nvPr>
        </p:nvSpPr>
        <p:spPr>
          <a:xfrm>
            <a:off x="14165651" y="5859569"/>
            <a:ext cx="2589028" cy="2587837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58" hasCustomPrompt="1"/>
          </p:nvPr>
        </p:nvSpPr>
        <p:spPr>
          <a:xfrm>
            <a:off x="5161230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59" hasCustomPrompt="1"/>
          </p:nvPr>
        </p:nvSpPr>
        <p:spPr>
          <a:xfrm>
            <a:off x="9388261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60" hasCustomPrompt="1"/>
          </p:nvPr>
        </p:nvSpPr>
        <p:spPr>
          <a:xfrm>
            <a:off x="13615292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161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5" grpId="0" animBg="1"/>
      <p:bldP spid="66" grpId="0" animBg="1"/>
      <p:bldP spid="67" grpId="0" animBg="1"/>
      <p:bldP spid="68" grpId="0" animBg="1"/>
      <p:bldP spid="7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animBg="1"/>
      <p:bldP spid="32" grpId="0" animBg="1"/>
      <p:bldP spid="33" grpId="0" animBg="1"/>
      <p:bldP spid="3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, Caption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886770" y="6780058"/>
            <a:ext cx="451096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886770" y="5838863"/>
            <a:ext cx="451096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3228304" y="655590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2698138" y="2731688"/>
            <a:ext cx="2888231" cy="288690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7699884" y="2731688"/>
            <a:ext cx="2888231" cy="2886903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12701630" y="2731688"/>
            <a:ext cx="2888231" cy="2886903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47" hasCustomPrompt="1"/>
          </p:nvPr>
        </p:nvSpPr>
        <p:spPr>
          <a:xfrm>
            <a:off x="6888516" y="6780058"/>
            <a:ext cx="451096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6888516" y="5838863"/>
            <a:ext cx="451096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8230050" y="6555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11890262" y="6780058"/>
            <a:ext cx="451096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11890262" y="5838863"/>
            <a:ext cx="451096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13231796" y="655590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811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00"/>
                            </p:stCondLst>
                            <p:childTnLst>
                              <p:par>
                                <p:cTn id="4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65" grpId="0" animBg="1"/>
      <p:bldP spid="66" grpId="0" animBg="1"/>
      <p:bldP spid="67" grpId="0" animBg="1"/>
      <p:bldP spid="72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4" grpId="0" animBg="1"/>
      <p:bldP spid="7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7" grpId="0" animBg="1"/>
    </p:bldLst>
  </p:timing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2684351"/>
            <a:ext cx="18287642" cy="4413136"/>
          </a:xfrm>
          <a:solidFill>
            <a:schemeClr val="bg1"/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 background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2684351"/>
            <a:ext cx="8186056" cy="4413136"/>
          </a:xfrm>
          <a:solidFill>
            <a:schemeClr val="accent1">
              <a:alpha val="70000"/>
            </a:schemeClr>
          </a:solidFill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60399" y="3904343"/>
            <a:ext cx="7104744" cy="2859314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8364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65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3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23"/>
          </p:nvPr>
        </p:nvSpPr>
        <p:spPr>
          <a:xfrm>
            <a:off x="0" y="2684351"/>
            <a:ext cx="18287642" cy="6357136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5297150 w 18287642"/>
              <a:gd name="connsiteY9" fmla="*/ 0 h 6357136"/>
              <a:gd name="connsiteX10" fmla="*/ 15297150 w 18287642"/>
              <a:gd name="connsiteY10" fmla="*/ 1699 h 6357136"/>
              <a:gd name="connsiteX11" fmla="*/ 18287642 w 18287642"/>
              <a:gd name="connsiteY11" fmla="*/ 1699 h 6357136"/>
              <a:gd name="connsiteX12" fmla="*/ 18287642 w 18287642"/>
              <a:gd name="connsiteY12" fmla="*/ 4413136 h 6357136"/>
              <a:gd name="connsiteX13" fmla="*/ 1944001 w 18287642"/>
              <a:gd name="connsiteY13" fmla="*/ 4413136 h 6357136"/>
              <a:gd name="connsiteX14" fmla="*/ 1944001 w 18287642"/>
              <a:gd name="connsiteY14" fmla="*/ 5061136 h 6357136"/>
              <a:gd name="connsiteX15" fmla="*/ 1296001 w 18287642"/>
              <a:gd name="connsiteY15" fmla="*/ 5061136 h 6357136"/>
              <a:gd name="connsiteX16" fmla="*/ 1296001 w 18287642"/>
              <a:gd name="connsiteY16" fmla="*/ 4413136 h 6357136"/>
              <a:gd name="connsiteX17" fmla="*/ 648001 w 18287642"/>
              <a:gd name="connsiteY17" fmla="*/ 4413136 h 6357136"/>
              <a:gd name="connsiteX18" fmla="*/ 648001 w 18287642"/>
              <a:gd name="connsiteY18" fmla="*/ 5061136 h 6357136"/>
              <a:gd name="connsiteX19" fmla="*/ 1 w 18287642"/>
              <a:gd name="connsiteY19" fmla="*/ 5061136 h 6357136"/>
              <a:gd name="connsiteX20" fmla="*/ 1 w 18287642"/>
              <a:gd name="connsiteY20" fmla="*/ 4413136 h 6357136"/>
              <a:gd name="connsiteX21" fmla="*/ 0 w 18287642"/>
              <a:gd name="connsiteY21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5297150" y="0"/>
                </a:lnTo>
                <a:lnTo>
                  <a:pt x="15297150" y="1699"/>
                </a:lnTo>
                <a:lnTo>
                  <a:pt x="18287642" y="1699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7095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506900" y="7289077"/>
            <a:ext cx="8603968" cy="172157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図プレースホルダー 9"/>
          <p:cNvSpPr>
            <a:spLocks noGrp="1"/>
          </p:cNvSpPr>
          <p:nvPr>
            <p:ph type="pic" sz="quarter" idx="23"/>
          </p:nvPr>
        </p:nvSpPr>
        <p:spPr>
          <a:xfrm>
            <a:off x="0" y="2684351"/>
            <a:ext cx="18287642" cy="6357136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5457714 w 18287642"/>
              <a:gd name="connsiteY9" fmla="*/ 0 h 6357136"/>
              <a:gd name="connsiteX10" fmla="*/ 16343642 w 18287642"/>
              <a:gd name="connsiteY10" fmla="*/ 0 h 6357136"/>
              <a:gd name="connsiteX11" fmla="*/ 16991642 w 18287642"/>
              <a:gd name="connsiteY11" fmla="*/ 0 h 6357136"/>
              <a:gd name="connsiteX12" fmla="*/ 18287642 w 18287642"/>
              <a:gd name="connsiteY12" fmla="*/ 0 h 6357136"/>
              <a:gd name="connsiteX13" fmla="*/ 18287642 w 18287642"/>
              <a:gd name="connsiteY13" fmla="*/ 4413136 h 6357136"/>
              <a:gd name="connsiteX14" fmla="*/ 1944001 w 18287642"/>
              <a:gd name="connsiteY14" fmla="*/ 4413136 h 6357136"/>
              <a:gd name="connsiteX15" fmla="*/ 1944001 w 18287642"/>
              <a:gd name="connsiteY15" fmla="*/ 5061136 h 6357136"/>
              <a:gd name="connsiteX16" fmla="*/ 1296001 w 18287642"/>
              <a:gd name="connsiteY16" fmla="*/ 5061136 h 6357136"/>
              <a:gd name="connsiteX17" fmla="*/ 1296001 w 18287642"/>
              <a:gd name="connsiteY17" fmla="*/ 4413136 h 6357136"/>
              <a:gd name="connsiteX18" fmla="*/ 648001 w 18287642"/>
              <a:gd name="connsiteY18" fmla="*/ 4413136 h 6357136"/>
              <a:gd name="connsiteX19" fmla="*/ 648001 w 18287642"/>
              <a:gd name="connsiteY19" fmla="*/ 5061136 h 6357136"/>
              <a:gd name="connsiteX20" fmla="*/ 1 w 18287642"/>
              <a:gd name="connsiteY20" fmla="*/ 5061136 h 6357136"/>
              <a:gd name="connsiteX21" fmla="*/ 1 w 18287642"/>
              <a:gd name="connsiteY21" fmla="*/ 4413136 h 6357136"/>
              <a:gd name="connsiteX22" fmla="*/ 0 w 18287642"/>
              <a:gd name="connsiteY22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5457714" y="0"/>
                </a:lnTo>
                <a:lnTo>
                  <a:pt x="16343642" y="0"/>
                </a:lnTo>
                <a:lnTo>
                  <a:pt x="16991642" y="0"/>
                </a:lnTo>
                <a:lnTo>
                  <a:pt x="18287642" y="0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358189" y="2684351"/>
            <a:ext cx="5827868" cy="6357136"/>
          </a:xfrm>
          <a:solidFill>
            <a:schemeClr val="accent1">
              <a:alpha val="80000"/>
            </a:schemeClr>
          </a:solidFill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679031" y="3031958"/>
            <a:ext cx="5086111" cy="566286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60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792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7" grpId="0" animBg="1">
        <p:tmplLst>
          <p:tmpl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>
        <p:tmplLst>
          <p:tmpl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図プレースホルダー 11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2684351"/>
            <a:ext cx="18287642" cy="6357136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4344650 w 18287642"/>
              <a:gd name="connsiteY9" fmla="*/ 0 h 6357136"/>
              <a:gd name="connsiteX10" fmla="*/ 14344650 w 18287642"/>
              <a:gd name="connsiteY10" fmla="*/ 1699 h 6357136"/>
              <a:gd name="connsiteX11" fmla="*/ 18287642 w 18287642"/>
              <a:gd name="connsiteY11" fmla="*/ 1699 h 6357136"/>
              <a:gd name="connsiteX12" fmla="*/ 18287642 w 18287642"/>
              <a:gd name="connsiteY12" fmla="*/ 4413136 h 6357136"/>
              <a:gd name="connsiteX13" fmla="*/ 1944001 w 18287642"/>
              <a:gd name="connsiteY13" fmla="*/ 4413136 h 6357136"/>
              <a:gd name="connsiteX14" fmla="*/ 1944001 w 18287642"/>
              <a:gd name="connsiteY14" fmla="*/ 5061136 h 6357136"/>
              <a:gd name="connsiteX15" fmla="*/ 1296001 w 18287642"/>
              <a:gd name="connsiteY15" fmla="*/ 5061136 h 6357136"/>
              <a:gd name="connsiteX16" fmla="*/ 1296001 w 18287642"/>
              <a:gd name="connsiteY16" fmla="*/ 4413136 h 6357136"/>
              <a:gd name="connsiteX17" fmla="*/ 648001 w 18287642"/>
              <a:gd name="connsiteY17" fmla="*/ 4413136 h 6357136"/>
              <a:gd name="connsiteX18" fmla="*/ 648001 w 18287642"/>
              <a:gd name="connsiteY18" fmla="*/ 5061136 h 6357136"/>
              <a:gd name="connsiteX19" fmla="*/ 1 w 18287642"/>
              <a:gd name="connsiteY19" fmla="*/ 5061136 h 6357136"/>
              <a:gd name="connsiteX20" fmla="*/ 1 w 18287642"/>
              <a:gd name="connsiteY20" fmla="*/ 4413136 h 6357136"/>
              <a:gd name="connsiteX21" fmla="*/ 0 w 18287642"/>
              <a:gd name="connsiteY21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4344650" y="0"/>
                </a:lnTo>
                <a:lnTo>
                  <a:pt x="14344650" y="1699"/>
                </a:lnTo>
                <a:lnTo>
                  <a:pt x="18287642" y="1699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 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6140740"/>
            <a:ext cx="18287642" cy="943542"/>
          </a:xfrm>
          <a:solidFill>
            <a:schemeClr val="accent1">
              <a:alpha val="50000"/>
            </a:schemeClr>
          </a:solidFill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bg1"/>
                </a:solidFill>
                <a:latin typeface="Ubuntu Bold" panose="020B080403060203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90775" y="6157520"/>
            <a:ext cx="13506449" cy="8824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6391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7" grpId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&amp; Cent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6093619" y="2684464"/>
            <a:ext cx="6100763" cy="4421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6613389" y="3532834"/>
            <a:ext cx="618989" cy="618989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7353301" y="3458131"/>
            <a:ext cx="43138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図プレースホルダー 29"/>
          <p:cNvSpPr>
            <a:spLocks noGrp="1"/>
          </p:cNvSpPr>
          <p:nvPr>
            <p:ph type="pic" sz="quarter" idx="49" hasCustomPrompt="1"/>
          </p:nvPr>
        </p:nvSpPr>
        <p:spPr>
          <a:xfrm>
            <a:off x="1" y="2684462"/>
            <a:ext cx="6093616" cy="4421187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29"/>
          <p:cNvSpPr>
            <a:spLocks noGrp="1"/>
          </p:cNvSpPr>
          <p:nvPr>
            <p:ph type="pic" sz="quarter" idx="50" hasCustomPrompt="1"/>
          </p:nvPr>
        </p:nvSpPr>
        <p:spPr>
          <a:xfrm>
            <a:off x="12194027" y="2684462"/>
            <a:ext cx="6093616" cy="4421187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51" hasCustomPrompt="1"/>
          </p:nvPr>
        </p:nvSpPr>
        <p:spPr>
          <a:xfrm>
            <a:off x="6613389" y="4668664"/>
            <a:ext cx="618989" cy="618989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7353301" y="4593961"/>
            <a:ext cx="43138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図プレースホルダー 25"/>
          <p:cNvSpPr>
            <a:spLocks noGrp="1"/>
          </p:cNvSpPr>
          <p:nvPr>
            <p:ph type="pic" sz="quarter" idx="53" hasCustomPrompt="1"/>
          </p:nvPr>
        </p:nvSpPr>
        <p:spPr>
          <a:xfrm>
            <a:off x="6613389" y="5804494"/>
            <a:ext cx="618989" cy="618989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54" hasCustomPrompt="1"/>
          </p:nvPr>
        </p:nvSpPr>
        <p:spPr>
          <a:xfrm>
            <a:off x="7353301" y="5729791"/>
            <a:ext cx="43138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8617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/>
      <p:bldP spid="31" grpId="0"/>
      <p:bldP spid="32" grpId="0"/>
      <p:bldP spid="3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/>
      <p:bldP spid="3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Phone  &amp; 4 Icons, Headings,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713114"/>
            <a:ext cx="4945558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723793"/>
            <a:ext cx="4945558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2057954" y="348895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4"/>
          <p:cNvSpPr/>
          <p:nvPr userDrawn="1"/>
        </p:nvSpPr>
        <p:spPr>
          <a:xfrm>
            <a:off x="626586" y="291988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79843" y="317395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388278" y="3776058"/>
            <a:ext cx="5030709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388278" y="2786737"/>
            <a:ext cx="5030709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4460991" y="3551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1" name="円/楕円 4"/>
          <p:cNvSpPr/>
          <p:nvPr userDrawn="1"/>
        </p:nvSpPr>
        <p:spPr>
          <a:xfrm>
            <a:off x="16542148" y="298283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16795405" y="323690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47003" y="7001529"/>
            <a:ext cx="4945558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47003" y="6012208"/>
            <a:ext cx="4945558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2057954" y="677737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4"/>
          <p:cNvSpPr/>
          <p:nvPr userDrawn="1"/>
        </p:nvSpPr>
        <p:spPr>
          <a:xfrm>
            <a:off x="626586" y="6208301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879843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1388278" y="7001529"/>
            <a:ext cx="5030709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388278" y="6012208"/>
            <a:ext cx="5030709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14460991" y="6777374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1" name="円/楕円 4"/>
          <p:cNvSpPr/>
          <p:nvPr userDrawn="1"/>
        </p:nvSpPr>
        <p:spPr>
          <a:xfrm>
            <a:off x="16542148" y="6208301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16795405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pic>
        <p:nvPicPr>
          <p:cNvPr id="43" name="図 4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603" y="2228602"/>
            <a:ext cx="3583638" cy="7322170"/>
          </a:xfrm>
          <a:prstGeom prst="rect">
            <a:avLst/>
          </a:prstGeom>
          <a:effectLst/>
        </p:spPr>
      </p:pic>
      <p:sp>
        <p:nvSpPr>
          <p:cNvPr id="44" name="図プレースホルダー 2"/>
          <p:cNvSpPr>
            <a:spLocks noGrp="1"/>
          </p:cNvSpPr>
          <p:nvPr>
            <p:ph type="pic" sz="quarter" idx="25" hasCustomPrompt="1"/>
          </p:nvPr>
        </p:nvSpPr>
        <p:spPr>
          <a:xfrm>
            <a:off x="7642859" y="3165437"/>
            <a:ext cx="3055621" cy="5483263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5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13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50"/>
                            </p:stCondLst>
                            <p:childTnLst>
                              <p:par>
                                <p:cTn id="8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250"/>
                            </p:stCondLst>
                            <p:childTnLst>
                              <p:par>
                                <p:cTn id="9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 animBg="1"/>
      <p:bldP spid="27" grpId="0"/>
      <p:bldP spid="28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animBg="1"/>
      <p:bldP spid="32" grpId="0"/>
      <p:bldP spid="3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animBg="1"/>
      <p:bldP spid="37" grpId="0"/>
      <p:bldP spid="38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animBg="1"/>
      <p:bldP spid="42" grpId="0"/>
      <p:bldP spid="44" grpId="0"/>
    </p:bldLst>
  </p:timing>
  <p:extLst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Image &amp; 4 Icons, Headings,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6126646" y="1944914"/>
            <a:ext cx="6069156" cy="8340499"/>
          </a:xfrm>
          <a:solidFill>
            <a:schemeClr val="bg1"/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71311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72379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2057954" y="348895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4"/>
          <p:cNvSpPr/>
          <p:nvPr userDrawn="1"/>
        </p:nvSpPr>
        <p:spPr>
          <a:xfrm>
            <a:off x="626586" y="291988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79843" y="317395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68390" y="3776058"/>
            <a:ext cx="4250597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168390" y="2786737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4460991" y="3551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1" name="円/楕円 4"/>
          <p:cNvSpPr/>
          <p:nvPr userDrawn="1"/>
        </p:nvSpPr>
        <p:spPr>
          <a:xfrm>
            <a:off x="16542148" y="298283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16795405" y="323690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47003" y="7001529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47003" y="6012208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2057954" y="677737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4"/>
          <p:cNvSpPr/>
          <p:nvPr userDrawn="1"/>
        </p:nvSpPr>
        <p:spPr>
          <a:xfrm>
            <a:off x="626586" y="6208301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879843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2168390" y="7001529"/>
            <a:ext cx="4250597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2168390" y="6012208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14460991" y="6777374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1" name="円/楕円 4"/>
          <p:cNvSpPr/>
          <p:nvPr userDrawn="1"/>
        </p:nvSpPr>
        <p:spPr>
          <a:xfrm>
            <a:off x="16542148" y="6208301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16795405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4341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50"/>
                            </p:stCondLst>
                            <p:childTnLst>
                              <p:par>
                                <p:cTn id="7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 animBg="1"/>
      <p:bldP spid="27" grpId="0"/>
      <p:bldP spid="28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animBg="1"/>
      <p:bldP spid="32" grpId="0"/>
      <p:bldP spid="3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animBg="1"/>
      <p:bldP spid="37" grpId="0"/>
      <p:bldP spid="38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animBg="1"/>
      <p:bldP spid="4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4698914"/>
            <a:ext cx="11887200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200400" y="3578967"/>
            <a:ext cx="11887200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311352" y="4416703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57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図プレースホルダー 32"/>
          <p:cNvSpPr>
            <a:spLocks noGrp="1"/>
          </p:cNvSpPr>
          <p:nvPr>
            <p:ph type="pic" sz="quarter" idx="13" hasCustomPrompt="1"/>
          </p:nvPr>
        </p:nvSpPr>
        <p:spPr>
          <a:xfrm>
            <a:off x="8513005" y="2520949"/>
            <a:ext cx="9776571" cy="3957682"/>
          </a:xfrm>
          <a:custGeom>
            <a:avLst/>
            <a:gdLst>
              <a:gd name="connsiteX0" fmla="*/ 0 w 9776571"/>
              <a:gd name="connsiteY0" fmla="*/ 45 h 3957682"/>
              <a:gd name="connsiteX1" fmla="*/ 648000 w 9776571"/>
              <a:gd name="connsiteY1" fmla="*/ 45 h 3957682"/>
              <a:gd name="connsiteX2" fmla="*/ 648000 w 9776571"/>
              <a:gd name="connsiteY2" fmla="*/ 648045 h 3957682"/>
              <a:gd name="connsiteX3" fmla="*/ 1294067 w 9776571"/>
              <a:gd name="connsiteY3" fmla="*/ 648045 h 3957682"/>
              <a:gd name="connsiteX4" fmla="*/ 1294067 w 9776571"/>
              <a:gd name="connsiteY4" fmla="*/ 1296045 h 3957682"/>
              <a:gd name="connsiteX5" fmla="*/ 646067 w 9776571"/>
              <a:gd name="connsiteY5" fmla="*/ 1296045 h 3957682"/>
              <a:gd name="connsiteX6" fmla="*/ 646067 w 9776571"/>
              <a:gd name="connsiteY6" fmla="*/ 648045 h 3957682"/>
              <a:gd name="connsiteX7" fmla="*/ 0 w 9776571"/>
              <a:gd name="connsiteY7" fmla="*/ 648045 h 3957682"/>
              <a:gd name="connsiteX8" fmla="*/ 5685585 w 9776571"/>
              <a:gd name="connsiteY8" fmla="*/ 0 h 3957682"/>
              <a:gd name="connsiteX9" fmla="*/ 9776571 w 9776571"/>
              <a:gd name="connsiteY9" fmla="*/ 0 h 3957682"/>
              <a:gd name="connsiteX10" fmla="*/ 9776571 w 9776571"/>
              <a:gd name="connsiteY10" fmla="*/ 3957638 h 3957682"/>
              <a:gd name="connsiteX11" fmla="*/ 9735449 w 9776571"/>
              <a:gd name="connsiteY11" fmla="*/ 3957638 h 3957682"/>
              <a:gd name="connsiteX12" fmla="*/ 9735449 w 9776571"/>
              <a:gd name="connsiteY12" fmla="*/ 3957682 h 3957682"/>
              <a:gd name="connsiteX13" fmla="*/ 1942067 w 9776571"/>
              <a:gd name="connsiteY13" fmla="*/ 3957682 h 3957682"/>
              <a:gd name="connsiteX14" fmla="*/ 1942067 w 9776571"/>
              <a:gd name="connsiteY14" fmla="*/ 1944045 h 3957682"/>
              <a:gd name="connsiteX15" fmla="*/ 1294067 w 9776571"/>
              <a:gd name="connsiteY15" fmla="*/ 1944045 h 3957682"/>
              <a:gd name="connsiteX16" fmla="*/ 1294067 w 9776571"/>
              <a:gd name="connsiteY16" fmla="*/ 1296045 h 3957682"/>
              <a:gd name="connsiteX17" fmla="*/ 1942067 w 9776571"/>
              <a:gd name="connsiteY17" fmla="*/ 1296045 h 3957682"/>
              <a:gd name="connsiteX18" fmla="*/ 1942067 w 9776571"/>
              <a:gd name="connsiteY18" fmla="*/ 648045 h 3957682"/>
              <a:gd name="connsiteX19" fmla="*/ 1294067 w 9776571"/>
              <a:gd name="connsiteY19" fmla="*/ 648045 h 3957682"/>
              <a:gd name="connsiteX20" fmla="*/ 1294067 w 9776571"/>
              <a:gd name="connsiteY20" fmla="*/ 45 h 3957682"/>
              <a:gd name="connsiteX21" fmla="*/ 1942067 w 9776571"/>
              <a:gd name="connsiteY21" fmla="*/ 45 h 3957682"/>
              <a:gd name="connsiteX22" fmla="*/ 5685585 w 9776571"/>
              <a:gd name="connsiteY22" fmla="*/ 45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1" h="3957682">
                <a:moveTo>
                  <a:pt x="0" y="45"/>
                </a:moveTo>
                <a:lnTo>
                  <a:pt x="648000" y="45"/>
                </a:lnTo>
                <a:lnTo>
                  <a:pt x="648000" y="648045"/>
                </a:lnTo>
                <a:lnTo>
                  <a:pt x="1294067" y="648045"/>
                </a:lnTo>
                <a:lnTo>
                  <a:pt x="1294067" y="1296045"/>
                </a:lnTo>
                <a:lnTo>
                  <a:pt x="646067" y="1296045"/>
                </a:lnTo>
                <a:lnTo>
                  <a:pt x="646067" y="648045"/>
                </a:lnTo>
                <a:lnTo>
                  <a:pt x="0" y="648045"/>
                </a:lnTo>
                <a:close/>
                <a:moveTo>
                  <a:pt x="5685585" y="0"/>
                </a:moveTo>
                <a:lnTo>
                  <a:pt x="9776571" y="0"/>
                </a:lnTo>
                <a:lnTo>
                  <a:pt x="9776571" y="3957638"/>
                </a:lnTo>
                <a:lnTo>
                  <a:pt x="9735449" y="3957638"/>
                </a:lnTo>
                <a:lnTo>
                  <a:pt x="9735449" y="3957682"/>
                </a:lnTo>
                <a:lnTo>
                  <a:pt x="1942067" y="3957682"/>
                </a:lnTo>
                <a:lnTo>
                  <a:pt x="1942067" y="1944045"/>
                </a:lnTo>
                <a:lnTo>
                  <a:pt x="1294067" y="1944045"/>
                </a:lnTo>
                <a:lnTo>
                  <a:pt x="1294067" y="1296045"/>
                </a:lnTo>
                <a:lnTo>
                  <a:pt x="1942067" y="1296045"/>
                </a:lnTo>
                <a:lnTo>
                  <a:pt x="1942067" y="648045"/>
                </a:lnTo>
                <a:lnTo>
                  <a:pt x="1294067" y="648045"/>
                </a:lnTo>
                <a:lnTo>
                  <a:pt x="1294067" y="45"/>
                </a:lnTo>
                <a:lnTo>
                  <a:pt x="1942067" y="45"/>
                </a:lnTo>
                <a:lnTo>
                  <a:pt x="5685585" y="4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                      Insert an image</a:t>
            </a:r>
            <a:endParaRPr kumimoji="1" lang="ja-JP" altLang="en-US" dirty="0"/>
          </a:p>
        </p:txBody>
      </p:sp>
      <p:sp>
        <p:nvSpPr>
          <p:cNvPr id="34" name="図プレースホルダー 33"/>
          <p:cNvSpPr>
            <a:spLocks noGrp="1"/>
          </p:cNvSpPr>
          <p:nvPr>
            <p:ph type="pic" sz="quarter" idx="16" hasCustomPrompt="1"/>
          </p:nvPr>
        </p:nvSpPr>
        <p:spPr>
          <a:xfrm>
            <a:off x="-1" y="2520949"/>
            <a:ext cx="9776572" cy="3957682"/>
          </a:xfrm>
          <a:custGeom>
            <a:avLst/>
            <a:gdLst>
              <a:gd name="connsiteX0" fmla="*/ 9128572 w 9776572"/>
              <a:gd name="connsiteY0" fmla="*/ 3309682 h 3957682"/>
              <a:gd name="connsiteX1" fmla="*/ 9776572 w 9776572"/>
              <a:gd name="connsiteY1" fmla="*/ 3309682 h 3957682"/>
              <a:gd name="connsiteX2" fmla="*/ 9776572 w 9776572"/>
              <a:gd name="connsiteY2" fmla="*/ 3957682 h 3957682"/>
              <a:gd name="connsiteX3" fmla="*/ 9128572 w 9776572"/>
              <a:gd name="connsiteY3" fmla="*/ 3957682 h 3957682"/>
              <a:gd name="connsiteX4" fmla="*/ 8480572 w 9776572"/>
              <a:gd name="connsiteY4" fmla="*/ 2661682 h 3957682"/>
              <a:gd name="connsiteX5" fmla="*/ 9128572 w 9776572"/>
              <a:gd name="connsiteY5" fmla="*/ 2661682 h 3957682"/>
              <a:gd name="connsiteX6" fmla="*/ 9128572 w 9776572"/>
              <a:gd name="connsiteY6" fmla="*/ 3309682 h 3957682"/>
              <a:gd name="connsiteX7" fmla="*/ 8480572 w 9776572"/>
              <a:gd name="connsiteY7" fmla="*/ 3309682 h 3957682"/>
              <a:gd name="connsiteX8" fmla="*/ 0 w 9776572"/>
              <a:gd name="connsiteY8" fmla="*/ 0 h 3957682"/>
              <a:gd name="connsiteX9" fmla="*/ 4090987 w 9776572"/>
              <a:gd name="connsiteY9" fmla="*/ 0 h 3957682"/>
              <a:gd name="connsiteX10" fmla="*/ 4090987 w 9776572"/>
              <a:gd name="connsiteY10" fmla="*/ 45 h 3957682"/>
              <a:gd name="connsiteX11" fmla="*/ 7832572 w 9776572"/>
              <a:gd name="connsiteY11" fmla="*/ 45 h 3957682"/>
              <a:gd name="connsiteX12" fmla="*/ 7832572 w 9776572"/>
              <a:gd name="connsiteY12" fmla="*/ 2012050 h 3957682"/>
              <a:gd name="connsiteX13" fmla="*/ 8480572 w 9776572"/>
              <a:gd name="connsiteY13" fmla="*/ 2012050 h 3957682"/>
              <a:gd name="connsiteX14" fmla="*/ 8480572 w 9776572"/>
              <a:gd name="connsiteY14" fmla="*/ 2660050 h 3957682"/>
              <a:gd name="connsiteX15" fmla="*/ 7832572 w 9776572"/>
              <a:gd name="connsiteY15" fmla="*/ 2660050 h 3957682"/>
              <a:gd name="connsiteX16" fmla="*/ 7832572 w 9776572"/>
              <a:gd name="connsiteY16" fmla="*/ 3309682 h 3957682"/>
              <a:gd name="connsiteX17" fmla="*/ 8480572 w 9776572"/>
              <a:gd name="connsiteY17" fmla="*/ 3309682 h 3957682"/>
              <a:gd name="connsiteX18" fmla="*/ 8480572 w 9776572"/>
              <a:gd name="connsiteY18" fmla="*/ 3957682 h 3957682"/>
              <a:gd name="connsiteX19" fmla="*/ 7832572 w 9776572"/>
              <a:gd name="connsiteY19" fmla="*/ 3957682 h 3957682"/>
              <a:gd name="connsiteX20" fmla="*/ 39189 w 9776572"/>
              <a:gd name="connsiteY20" fmla="*/ 3957682 h 3957682"/>
              <a:gd name="connsiteX21" fmla="*/ 39189 w 9776572"/>
              <a:gd name="connsiteY21" fmla="*/ 3957638 h 3957682"/>
              <a:gd name="connsiteX22" fmla="*/ 0 w 9776572"/>
              <a:gd name="connsiteY22" fmla="*/ 3957638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2" h="3957682">
                <a:moveTo>
                  <a:pt x="9128572" y="3309682"/>
                </a:moveTo>
                <a:lnTo>
                  <a:pt x="9776572" y="3309682"/>
                </a:lnTo>
                <a:lnTo>
                  <a:pt x="9776572" y="3957682"/>
                </a:lnTo>
                <a:lnTo>
                  <a:pt x="9128572" y="3957682"/>
                </a:lnTo>
                <a:close/>
                <a:moveTo>
                  <a:pt x="8480572" y="2661682"/>
                </a:moveTo>
                <a:lnTo>
                  <a:pt x="9128572" y="2661682"/>
                </a:lnTo>
                <a:lnTo>
                  <a:pt x="9128572" y="3309682"/>
                </a:lnTo>
                <a:lnTo>
                  <a:pt x="8480572" y="3309682"/>
                </a:lnTo>
                <a:close/>
                <a:moveTo>
                  <a:pt x="0" y="0"/>
                </a:moveTo>
                <a:lnTo>
                  <a:pt x="4090987" y="0"/>
                </a:lnTo>
                <a:lnTo>
                  <a:pt x="4090987" y="45"/>
                </a:lnTo>
                <a:lnTo>
                  <a:pt x="7832572" y="45"/>
                </a:lnTo>
                <a:lnTo>
                  <a:pt x="7832572" y="2012050"/>
                </a:lnTo>
                <a:lnTo>
                  <a:pt x="8480572" y="2012050"/>
                </a:lnTo>
                <a:lnTo>
                  <a:pt x="8480572" y="2660050"/>
                </a:lnTo>
                <a:lnTo>
                  <a:pt x="7832572" y="2660050"/>
                </a:lnTo>
                <a:lnTo>
                  <a:pt x="7832572" y="3309682"/>
                </a:lnTo>
                <a:lnTo>
                  <a:pt x="8480572" y="3309682"/>
                </a:lnTo>
                <a:lnTo>
                  <a:pt x="8480572" y="3957682"/>
                </a:lnTo>
                <a:lnTo>
                  <a:pt x="7832572" y="3957682"/>
                </a:lnTo>
                <a:lnTo>
                  <a:pt x="39189" y="3957682"/>
                </a:lnTo>
                <a:lnTo>
                  <a:pt x="39189" y="3957638"/>
                </a:lnTo>
                <a:lnTo>
                  <a:pt x="0" y="395763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351485" y="7642973"/>
            <a:ext cx="6400609" cy="1716691"/>
          </a:xfrm>
        </p:spPr>
        <p:txBody>
          <a:bodyPr>
            <a:normAutofit/>
          </a:bodyPr>
          <a:lstStyle>
            <a:lvl1pPr algn="l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351485" y="6701778"/>
            <a:ext cx="6400609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456909" y="7418818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0408210" y="7642973"/>
            <a:ext cx="6400609" cy="1716691"/>
          </a:xfrm>
        </p:spPr>
        <p:txBody>
          <a:bodyPr>
            <a:normAutofit/>
          </a:bodyPr>
          <a:lstStyle>
            <a:lvl1pPr algn="l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0408210" y="6701778"/>
            <a:ext cx="6400609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10513634" y="7418818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14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24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, Headings &amp; Text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057900" y="3646421"/>
            <a:ext cx="8877300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057900" y="2705226"/>
            <a:ext cx="8877300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6163324" y="3422266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2857481" y="2578957"/>
            <a:ext cx="2888231" cy="288690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6057900" y="7054075"/>
            <a:ext cx="8877300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6057900" y="6112880"/>
            <a:ext cx="8877300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6163324" y="6829920"/>
            <a:ext cx="1827899" cy="72008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2857481" y="5986611"/>
            <a:ext cx="2888231" cy="2886903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044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13" grpId="0" animBg="1"/>
      <p:bldP spid="1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Mobole 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2895601"/>
            <a:ext cx="18287642" cy="6359589"/>
          </a:xfrm>
          <a:custGeom>
            <a:avLst/>
            <a:gdLst>
              <a:gd name="connsiteX0" fmla="*/ 1 w 18287642"/>
              <a:gd name="connsiteY0" fmla="*/ 5711589 h 6359589"/>
              <a:gd name="connsiteX1" fmla="*/ 648001 w 18287642"/>
              <a:gd name="connsiteY1" fmla="*/ 5711589 h 6359589"/>
              <a:gd name="connsiteX2" fmla="*/ 648001 w 18287642"/>
              <a:gd name="connsiteY2" fmla="*/ 6359589 h 6359589"/>
              <a:gd name="connsiteX3" fmla="*/ 1 w 18287642"/>
              <a:gd name="connsiteY3" fmla="*/ 6359589 h 6359589"/>
              <a:gd name="connsiteX4" fmla="*/ 648001 w 18287642"/>
              <a:gd name="connsiteY4" fmla="*/ 5063589 h 6359589"/>
              <a:gd name="connsiteX5" fmla="*/ 1296001 w 18287642"/>
              <a:gd name="connsiteY5" fmla="*/ 5063589 h 6359589"/>
              <a:gd name="connsiteX6" fmla="*/ 1296001 w 18287642"/>
              <a:gd name="connsiteY6" fmla="*/ 5711589 h 6359589"/>
              <a:gd name="connsiteX7" fmla="*/ 648001 w 18287642"/>
              <a:gd name="connsiteY7" fmla="*/ 5711589 h 6359589"/>
              <a:gd name="connsiteX8" fmla="*/ 16343642 w 18287642"/>
              <a:gd name="connsiteY8" fmla="*/ 0 h 6359589"/>
              <a:gd name="connsiteX9" fmla="*/ 16991642 w 18287642"/>
              <a:gd name="connsiteY9" fmla="*/ 0 h 6359589"/>
              <a:gd name="connsiteX10" fmla="*/ 16991642 w 18287642"/>
              <a:gd name="connsiteY10" fmla="*/ 2453 h 6359589"/>
              <a:gd name="connsiteX11" fmla="*/ 18287642 w 18287642"/>
              <a:gd name="connsiteY11" fmla="*/ 2453 h 6359589"/>
              <a:gd name="connsiteX12" fmla="*/ 18287642 w 18287642"/>
              <a:gd name="connsiteY12" fmla="*/ 4415589 h 6359589"/>
              <a:gd name="connsiteX13" fmla="*/ 1944001 w 18287642"/>
              <a:gd name="connsiteY13" fmla="*/ 4415589 h 6359589"/>
              <a:gd name="connsiteX14" fmla="*/ 1944001 w 18287642"/>
              <a:gd name="connsiteY14" fmla="*/ 5063589 h 6359589"/>
              <a:gd name="connsiteX15" fmla="*/ 1296001 w 18287642"/>
              <a:gd name="connsiteY15" fmla="*/ 5063589 h 6359589"/>
              <a:gd name="connsiteX16" fmla="*/ 1296001 w 18287642"/>
              <a:gd name="connsiteY16" fmla="*/ 4415589 h 6359589"/>
              <a:gd name="connsiteX17" fmla="*/ 648001 w 18287642"/>
              <a:gd name="connsiteY17" fmla="*/ 4415589 h 6359589"/>
              <a:gd name="connsiteX18" fmla="*/ 648001 w 18287642"/>
              <a:gd name="connsiteY18" fmla="*/ 5063589 h 6359589"/>
              <a:gd name="connsiteX19" fmla="*/ 1 w 18287642"/>
              <a:gd name="connsiteY19" fmla="*/ 5063589 h 6359589"/>
              <a:gd name="connsiteX20" fmla="*/ 1 w 18287642"/>
              <a:gd name="connsiteY20" fmla="*/ 4415589 h 6359589"/>
              <a:gd name="connsiteX21" fmla="*/ 0 w 18287642"/>
              <a:gd name="connsiteY21" fmla="*/ 4415589 h 6359589"/>
              <a:gd name="connsiteX22" fmla="*/ 0 w 18287642"/>
              <a:gd name="connsiteY22" fmla="*/ 2453 h 6359589"/>
              <a:gd name="connsiteX23" fmla="*/ 16343642 w 18287642"/>
              <a:gd name="connsiteY23" fmla="*/ 2453 h 635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8287642" h="6359589">
                <a:moveTo>
                  <a:pt x="1" y="5711589"/>
                </a:moveTo>
                <a:lnTo>
                  <a:pt x="648001" y="5711589"/>
                </a:lnTo>
                <a:lnTo>
                  <a:pt x="648001" y="6359589"/>
                </a:lnTo>
                <a:lnTo>
                  <a:pt x="1" y="6359589"/>
                </a:lnTo>
                <a:close/>
                <a:moveTo>
                  <a:pt x="648001" y="5063589"/>
                </a:moveTo>
                <a:lnTo>
                  <a:pt x="1296001" y="5063589"/>
                </a:lnTo>
                <a:lnTo>
                  <a:pt x="1296001" y="5711589"/>
                </a:lnTo>
                <a:lnTo>
                  <a:pt x="648001" y="5711589"/>
                </a:lnTo>
                <a:close/>
                <a:moveTo>
                  <a:pt x="16343642" y="0"/>
                </a:moveTo>
                <a:lnTo>
                  <a:pt x="16991642" y="0"/>
                </a:lnTo>
                <a:lnTo>
                  <a:pt x="16991642" y="2453"/>
                </a:lnTo>
                <a:lnTo>
                  <a:pt x="18287642" y="2453"/>
                </a:lnTo>
                <a:lnTo>
                  <a:pt x="18287642" y="4415589"/>
                </a:lnTo>
                <a:lnTo>
                  <a:pt x="1944001" y="4415589"/>
                </a:lnTo>
                <a:lnTo>
                  <a:pt x="1944001" y="5063589"/>
                </a:lnTo>
                <a:lnTo>
                  <a:pt x="1296001" y="5063589"/>
                </a:lnTo>
                <a:lnTo>
                  <a:pt x="1296001" y="4415589"/>
                </a:lnTo>
                <a:lnTo>
                  <a:pt x="648001" y="4415589"/>
                </a:lnTo>
                <a:lnTo>
                  <a:pt x="648001" y="5063589"/>
                </a:lnTo>
                <a:lnTo>
                  <a:pt x="1" y="5063589"/>
                </a:lnTo>
                <a:lnTo>
                  <a:pt x="1" y="4415589"/>
                </a:lnTo>
                <a:lnTo>
                  <a:pt x="0" y="4415589"/>
                </a:lnTo>
                <a:lnTo>
                  <a:pt x="0" y="2453"/>
                </a:lnTo>
                <a:lnTo>
                  <a:pt x="16343642" y="2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 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 Insert a wide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387520" y="7535560"/>
            <a:ext cx="11896024" cy="1719629"/>
          </a:xfrm>
        </p:spPr>
        <p:txBody>
          <a:bodyPr anchor="ctr">
            <a:normAutofit/>
          </a:bodyPr>
          <a:lstStyle>
            <a:lvl1pPr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6358977"/>
            <a:ext cx="18287642" cy="943542"/>
          </a:xfrm>
          <a:solidFill>
            <a:schemeClr val="accent1">
              <a:alpha val="50000"/>
            </a:schemeClr>
          </a:solidFill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bg1"/>
                </a:solidFill>
                <a:latin typeface="Ubuntu Bold" panose="020B080403060203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3011286" y="1878795"/>
            <a:ext cx="3758481" cy="5440643"/>
          </a:xfrm>
          <a:blipFill>
            <a:blip r:embed="rId2"/>
            <a:srcRect/>
            <a:stretch>
              <a:fillRect t="-2" b="-41147"/>
            </a:stretch>
          </a:blip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25" hasCustomPrompt="1"/>
          </p:nvPr>
        </p:nvSpPr>
        <p:spPr>
          <a:xfrm>
            <a:off x="3289579" y="2858733"/>
            <a:ext cx="3201895" cy="446093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934200" y="6390747"/>
            <a:ext cx="8363858" cy="882483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5178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/>
      <p:bldP spid="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, Caption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図プレースホルダー 11"/>
          <p:cNvSpPr>
            <a:spLocks noGrp="1"/>
          </p:cNvSpPr>
          <p:nvPr>
            <p:ph type="pic" sz="quarter" idx="18" hasCustomPrompt="1"/>
          </p:nvPr>
        </p:nvSpPr>
        <p:spPr>
          <a:xfrm>
            <a:off x="677134" y="2244696"/>
            <a:ext cx="3178175" cy="5095875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4" name="図プレースホルダー 11"/>
          <p:cNvSpPr>
            <a:spLocks noGrp="1"/>
          </p:cNvSpPr>
          <p:nvPr>
            <p:ph type="pic" sz="quarter" idx="24" hasCustomPrompt="1"/>
          </p:nvPr>
        </p:nvSpPr>
        <p:spPr>
          <a:xfrm>
            <a:off x="7559425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7" name="図プレースホルダー 11"/>
          <p:cNvSpPr>
            <a:spLocks noGrp="1"/>
          </p:cNvSpPr>
          <p:nvPr>
            <p:ph type="pic" sz="quarter" idx="27" hasCustomPrompt="1"/>
          </p:nvPr>
        </p:nvSpPr>
        <p:spPr>
          <a:xfrm>
            <a:off x="11000457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0" name="図プレースホルダー 11"/>
          <p:cNvSpPr>
            <a:spLocks noGrp="1"/>
          </p:cNvSpPr>
          <p:nvPr>
            <p:ph type="pic" sz="quarter" idx="30" hasCustomPrompt="1"/>
          </p:nvPr>
        </p:nvSpPr>
        <p:spPr>
          <a:xfrm>
            <a:off x="14441489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11"/>
          <p:cNvSpPr>
            <a:spLocks noGrp="1"/>
          </p:cNvSpPr>
          <p:nvPr>
            <p:ph type="pic" sz="quarter" idx="21" hasCustomPrompt="1"/>
          </p:nvPr>
        </p:nvSpPr>
        <p:spPr>
          <a:xfrm>
            <a:off x="4118393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4117939" y="6593539"/>
            <a:ext cx="3178629" cy="747032"/>
          </a:xfrm>
          <a:solidFill>
            <a:schemeClr val="accent2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7558971" y="6593539"/>
            <a:ext cx="3178629" cy="747032"/>
          </a:xfrm>
          <a:solidFill>
            <a:schemeClr val="accent3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1000003" y="6593539"/>
            <a:ext cx="3178629" cy="747032"/>
          </a:xfrm>
          <a:solidFill>
            <a:schemeClr val="accent4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4441035" y="6593539"/>
            <a:ext cx="3178629" cy="747032"/>
          </a:xfrm>
          <a:solidFill>
            <a:schemeClr val="accent5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76907" y="6593539"/>
            <a:ext cx="3178629" cy="747032"/>
          </a:xfrm>
          <a:solidFill>
            <a:schemeClr val="accent1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5464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4" grpId="0"/>
      <p:bldP spid="37" grpId="0"/>
      <p:bldP spid="40" grpId="0"/>
      <p:bldP spid="31" grpId="0"/>
      <p:bldP spid="30" grpId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Images &amp;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フリーフォーム 50"/>
          <p:cNvSpPr/>
          <p:nvPr userDrawn="1"/>
        </p:nvSpPr>
        <p:spPr>
          <a:xfrm>
            <a:off x="12579336" y="2185597"/>
            <a:ext cx="5364000" cy="3420000"/>
          </a:xfrm>
          <a:custGeom>
            <a:avLst/>
            <a:gdLst>
              <a:gd name="connsiteX0" fmla="*/ 4068000 w 5364000"/>
              <a:gd name="connsiteY0" fmla="*/ 648000 h 3420000"/>
              <a:gd name="connsiteX1" fmla="*/ 4716000 w 5364000"/>
              <a:gd name="connsiteY1" fmla="*/ 648000 h 3420000"/>
              <a:gd name="connsiteX2" fmla="*/ 4716000 w 5364000"/>
              <a:gd name="connsiteY2" fmla="*/ 1296000 h 3420000"/>
              <a:gd name="connsiteX3" fmla="*/ 4068000 w 5364000"/>
              <a:gd name="connsiteY3" fmla="*/ 1296000 h 3420000"/>
              <a:gd name="connsiteX4" fmla="*/ 4716000 w 5364000"/>
              <a:gd name="connsiteY4" fmla="*/ 0 h 3420000"/>
              <a:gd name="connsiteX5" fmla="*/ 5364000 w 5364000"/>
              <a:gd name="connsiteY5" fmla="*/ 0 h 3420000"/>
              <a:gd name="connsiteX6" fmla="*/ 5364000 w 5364000"/>
              <a:gd name="connsiteY6" fmla="*/ 648000 h 3420000"/>
              <a:gd name="connsiteX7" fmla="*/ 4716000 w 5364000"/>
              <a:gd name="connsiteY7" fmla="*/ 648000 h 3420000"/>
              <a:gd name="connsiteX8" fmla="*/ 0 w 5364000"/>
              <a:gd name="connsiteY8" fmla="*/ 0 h 3420000"/>
              <a:gd name="connsiteX9" fmla="*/ 3420000 w 5364000"/>
              <a:gd name="connsiteY9" fmla="*/ 0 h 3420000"/>
              <a:gd name="connsiteX10" fmla="*/ 4068000 w 5364000"/>
              <a:gd name="connsiteY10" fmla="*/ 0 h 3420000"/>
              <a:gd name="connsiteX11" fmla="*/ 4068000 w 5364000"/>
              <a:gd name="connsiteY11" fmla="*/ 648000 h 3420000"/>
              <a:gd name="connsiteX12" fmla="*/ 3420000 w 5364000"/>
              <a:gd name="connsiteY12" fmla="*/ 648000 h 3420000"/>
              <a:gd name="connsiteX13" fmla="*/ 3420000 w 5364000"/>
              <a:gd name="connsiteY13" fmla="*/ 1296000 h 3420000"/>
              <a:gd name="connsiteX14" fmla="*/ 4068000 w 5364000"/>
              <a:gd name="connsiteY14" fmla="*/ 1296000 h 3420000"/>
              <a:gd name="connsiteX15" fmla="*/ 4068000 w 5364000"/>
              <a:gd name="connsiteY15" fmla="*/ 1944000 h 3420000"/>
              <a:gd name="connsiteX16" fmla="*/ 3420000 w 5364000"/>
              <a:gd name="connsiteY16" fmla="*/ 1944000 h 3420000"/>
              <a:gd name="connsiteX17" fmla="*/ 3420000 w 5364000"/>
              <a:gd name="connsiteY17" fmla="*/ 3420000 h 3420000"/>
              <a:gd name="connsiteX18" fmla="*/ 0 w 5364000"/>
              <a:gd name="connsiteY1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4068000" y="648000"/>
                </a:moveTo>
                <a:lnTo>
                  <a:pt x="4716000" y="648000"/>
                </a:lnTo>
                <a:lnTo>
                  <a:pt x="4716000" y="1296000"/>
                </a:lnTo>
                <a:lnTo>
                  <a:pt x="4068000" y="1296000"/>
                </a:lnTo>
                <a:close/>
                <a:moveTo>
                  <a:pt x="4716000" y="0"/>
                </a:moveTo>
                <a:lnTo>
                  <a:pt x="5364000" y="0"/>
                </a:lnTo>
                <a:lnTo>
                  <a:pt x="5364000" y="648000"/>
                </a:lnTo>
                <a:lnTo>
                  <a:pt x="4716000" y="648000"/>
                </a:lnTo>
                <a:close/>
                <a:moveTo>
                  <a:pt x="0" y="0"/>
                </a:moveTo>
                <a:lnTo>
                  <a:pt x="3420000" y="0"/>
                </a:lnTo>
                <a:lnTo>
                  <a:pt x="4068000" y="0"/>
                </a:lnTo>
                <a:lnTo>
                  <a:pt x="4068000" y="648000"/>
                </a:lnTo>
                <a:lnTo>
                  <a:pt x="3420000" y="648000"/>
                </a:lnTo>
                <a:lnTo>
                  <a:pt x="3420000" y="1296000"/>
                </a:lnTo>
                <a:lnTo>
                  <a:pt x="4068000" y="1296000"/>
                </a:lnTo>
                <a:lnTo>
                  <a:pt x="4068000" y="1944000"/>
                </a:lnTo>
                <a:lnTo>
                  <a:pt x="3420000" y="1944000"/>
                </a:lnTo>
                <a:lnTo>
                  <a:pt x="3420000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5739336" y="2185597"/>
            <a:ext cx="3420000" cy="34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図プレースホルダー 28"/>
          <p:cNvSpPr>
            <a:spLocks noGrp="1"/>
          </p:cNvSpPr>
          <p:nvPr>
            <p:ph type="pic" sz="quarter" idx="12" hasCustomPrompt="1"/>
          </p:nvPr>
        </p:nvSpPr>
        <p:spPr>
          <a:xfrm>
            <a:off x="2319336" y="2185597"/>
            <a:ext cx="3715275" cy="3420000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6" name="フリーフォーム 55"/>
          <p:cNvSpPr/>
          <p:nvPr userDrawn="1"/>
        </p:nvSpPr>
        <p:spPr>
          <a:xfrm>
            <a:off x="375336" y="5605597"/>
            <a:ext cx="5364000" cy="3420000"/>
          </a:xfrm>
          <a:custGeom>
            <a:avLst/>
            <a:gdLst>
              <a:gd name="connsiteX0" fmla="*/ 0 w 5364000"/>
              <a:gd name="connsiteY0" fmla="*/ 2767393 h 3420000"/>
              <a:gd name="connsiteX1" fmla="*/ 648000 w 5364000"/>
              <a:gd name="connsiteY1" fmla="*/ 2767393 h 3420000"/>
              <a:gd name="connsiteX2" fmla="*/ 648000 w 5364000"/>
              <a:gd name="connsiteY2" fmla="*/ 3415393 h 3420000"/>
              <a:gd name="connsiteX3" fmla="*/ 0 w 5364000"/>
              <a:gd name="connsiteY3" fmla="*/ 3415393 h 3420000"/>
              <a:gd name="connsiteX4" fmla="*/ 648000 w 5364000"/>
              <a:gd name="connsiteY4" fmla="*/ 2124000 h 3420000"/>
              <a:gd name="connsiteX5" fmla="*/ 1296000 w 5364000"/>
              <a:gd name="connsiteY5" fmla="*/ 2124000 h 3420000"/>
              <a:gd name="connsiteX6" fmla="*/ 1296000 w 5364000"/>
              <a:gd name="connsiteY6" fmla="*/ 2772000 h 3420000"/>
              <a:gd name="connsiteX7" fmla="*/ 648000 w 5364000"/>
              <a:gd name="connsiteY7" fmla="*/ 2772000 h 3420000"/>
              <a:gd name="connsiteX8" fmla="*/ 1944000 w 5364000"/>
              <a:gd name="connsiteY8" fmla="*/ 0 h 3420000"/>
              <a:gd name="connsiteX9" fmla="*/ 5364000 w 5364000"/>
              <a:gd name="connsiteY9" fmla="*/ 0 h 3420000"/>
              <a:gd name="connsiteX10" fmla="*/ 5364000 w 5364000"/>
              <a:gd name="connsiteY10" fmla="*/ 3420000 h 3420000"/>
              <a:gd name="connsiteX11" fmla="*/ 1944000 w 5364000"/>
              <a:gd name="connsiteY11" fmla="*/ 3420000 h 3420000"/>
              <a:gd name="connsiteX12" fmla="*/ 1296000 w 5364000"/>
              <a:gd name="connsiteY12" fmla="*/ 3420000 h 3420000"/>
              <a:gd name="connsiteX13" fmla="*/ 1296000 w 5364000"/>
              <a:gd name="connsiteY13" fmla="*/ 2772000 h 3420000"/>
              <a:gd name="connsiteX14" fmla="*/ 1944000 w 5364000"/>
              <a:gd name="connsiteY14" fmla="*/ 2772000 h 3420000"/>
              <a:gd name="connsiteX15" fmla="*/ 1944000 w 5364000"/>
              <a:gd name="connsiteY15" fmla="*/ 2124000 h 3420000"/>
              <a:gd name="connsiteX16" fmla="*/ 1296000 w 5364000"/>
              <a:gd name="connsiteY16" fmla="*/ 2124000 h 3420000"/>
              <a:gd name="connsiteX17" fmla="*/ 1296000 w 5364000"/>
              <a:gd name="connsiteY17" fmla="*/ 1476000 h 3420000"/>
              <a:gd name="connsiteX18" fmla="*/ 1944000 w 5364000"/>
              <a:gd name="connsiteY18" fmla="*/ 1476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0" y="2767393"/>
                </a:moveTo>
                <a:lnTo>
                  <a:pt x="648000" y="2767393"/>
                </a:lnTo>
                <a:lnTo>
                  <a:pt x="648000" y="3415393"/>
                </a:lnTo>
                <a:lnTo>
                  <a:pt x="0" y="3415393"/>
                </a:lnTo>
                <a:close/>
                <a:moveTo>
                  <a:pt x="648000" y="2124000"/>
                </a:moveTo>
                <a:lnTo>
                  <a:pt x="1296000" y="2124000"/>
                </a:lnTo>
                <a:lnTo>
                  <a:pt x="1296000" y="2772000"/>
                </a:lnTo>
                <a:lnTo>
                  <a:pt x="648000" y="2772000"/>
                </a:lnTo>
                <a:close/>
                <a:moveTo>
                  <a:pt x="1944000" y="0"/>
                </a:moveTo>
                <a:lnTo>
                  <a:pt x="5364000" y="0"/>
                </a:lnTo>
                <a:lnTo>
                  <a:pt x="5364000" y="3420000"/>
                </a:lnTo>
                <a:lnTo>
                  <a:pt x="1944000" y="3420000"/>
                </a:lnTo>
                <a:lnTo>
                  <a:pt x="1296000" y="3420000"/>
                </a:lnTo>
                <a:lnTo>
                  <a:pt x="1296000" y="2772000"/>
                </a:lnTo>
                <a:lnTo>
                  <a:pt x="1944000" y="2772000"/>
                </a:lnTo>
                <a:lnTo>
                  <a:pt x="1944000" y="2124000"/>
                </a:lnTo>
                <a:lnTo>
                  <a:pt x="1296000" y="2124000"/>
                </a:lnTo>
                <a:lnTo>
                  <a:pt x="1296000" y="1476000"/>
                </a:lnTo>
                <a:lnTo>
                  <a:pt x="1944000" y="1476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13" hasCustomPrompt="1"/>
          </p:nvPr>
        </p:nvSpPr>
        <p:spPr>
          <a:xfrm>
            <a:off x="5429773" y="5605597"/>
            <a:ext cx="3729563" cy="3420000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5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9159336" y="2185597"/>
            <a:ext cx="3715275" cy="3420000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9159336" y="5605597"/>
            <a:ext cx="3420000" cy="34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図プレースホルダー 41"/>
          <p:cNvSpPr>
            <a:spLocks noGrp="1"/>
          </p:cNvSpPr>
          <p:nvPr>
            <p:ph type="pic" sz="quarter" idx="15" hasCustomPrompt="1"/>
          </p:nvPr>
        </p:nvSpPr>
        <p:spPr>
          <a:xfrm>
            <a:off x="12269773" y="5605597"/>
            <a:ext cx="3729563" cy="3420000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129340" y="2535627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882017" y="2535627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553746" y="5934203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9415462" y="5934203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680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7" grpId="0" animBg="1"/>
      <p:bldP spid="29" grpId="0" animBg="1"/>
      <p:bldP spid="56" grpId="0" animBg="1"/>
      <p:bldP spid="25" grpId="0" animBg="1"/>
      <p:bldP spid="35" grpId="0" animBg="1"/>
      <p:bldP spid="38" grpId="0" animBg="1"/>
      <p:bldP spid="42" grpId="0" animBg="1"/>
      <p:bldP spid="43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quare Images &amp; Descriptions + 1 Squa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フリーフォーム 18"/>
          <p:cNvSpPr/>
          <p:nvPr userDrawn="1"/>
        </p:nvSpPr>
        <p:spPr>
          <a:xfrm>
            <a:off x="375336" y="5605597"/>
            <a:ext cx="5364000" cy="3420000"/>
          </a:xfrm>
          <a:custGeom>
            <a:avLst/>
            <a:gdLst>
              <a:gd name="connsiteX0" fmla="*/ 0 w 5364000"/>
              <a:gd name="connsiteY0" fmla="*/ 2767393 h 3420000"/>
              <a:gd name="connsiteX1" fmla="*/ 648000 w 5364000"/>
              <a:gd name="connsiteY1" fmla="*/ 2767393 h 3420000"/>
              <a:gd name="connsiteX2" fmla="*/ 648000 w 5364000"/>
              <a:gd name="connsiteY2" fmla="*/ 3415393 h 3420000"/>
              <a:gd name="connsiteX3" fmla="*/ 0 w 5364000"/>
              <a:gd name="connsiteY3" fmla="*/ 3415393 h 3420000"/>
              <a:gd name="connsiteX4" fmla="*/ 648000 w 5364000"/>
              <a:gd name="connsiteY4" fmla="*/ 2124000 h 3420000"/>
              <a:gd name="connsiteX5" fmla="*/ 1296000 w 5364000"/>
              <a:gd name="connsiteY5" fmla="*/ 2124000 h 3420000"/>
              <a:gd name="connsiteX6" fmla="*/ 1296000 w 5364000"/>
              <a:gd name="connsiteY6" fmla="*/ 2772000 h 3420000"/>
              <a:gd name="connsiteX7" fmla="*/ 648000 w 5364000"/>
              <a:gd name="connsiteY7" fmla="*/ 2772000 h 3420000"/>
              <a:gd name="connsiteX8" fmla="*/ 1944000 w 5364000"/>
              <a:gd name="connsiteY8" fmla="*/ 0 h 3420000"/>
              <a:gd name="connsiteX9" fmla="*/ 5364000 w 5364000"/>
              <a:gd name="connsiteY9" fmla="*/ 0 h 3420000"/>
              <a:gd name="connsiteX10" fmla="*/ 5364000 w 5364000"/>
              <a:gd name="connsiteY10" fmla="*/ 3420000 h 3420000"/>
              <a:gd name="connsiteX11" fmla="*/ 1944000 w 5364000"/>
              <a:gd name="connsiteY11" fmla="*/ 3420000 h 3420000"/>
              <a:gd name="connsiteX12" fmla="*/ 1296000 w 5364000"/>
              <a:gd name="connsiteY12" fmla="*/ 3420000 h 3420000"/>
              <a:gd name="connsiteX13" fmla="*/ 1296000 w 5364000"/>
              <a:gd name="connsiteY13" fmla="*/ 2772000 h 3420000"/>
              <a:gd name="connsiteX14" fmla="*/ 1944000 w 5364000"/>
              <a:gd name="connsiteY14" fmla="*/ 2772000 h 3420000"/>
              <a:gd name="connsiteX15" fmla="*/ 1944000 w 5364000"/>
              <a:gd name="connsiteY15" fmla="*/ 2124000 h 3420000"/>
              <a:gd name="connsiteX16" fmla="*/ 1296000 w 5364000"/>
              <a:gd name="connsiteY16" fmla="*/ 2124000 h 3420000"/>
              <a:gd name="connsiteX17" fmla="*/ 1296000 w 5364000"/>
              <a:gd name="connsiteY17" fmla="*/ 1476000 h 3420000"/>
              <a:gd name="connsiteX18" fmla="*/ 1944000 w 5364000"/>
              <a:gd name="connsiteY18" fmla="*/ 1476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0" y="2767393"/>
                </a:moveTo>
                <a:lnTo>
                  <a:pt x="648000" y="2767393"/>
                </a:lnTo>
                <a:lnTo>
                  <a:pt x="648000" y="3415393"/>
                </a:lnTo>
                <a:lnTo>
                  <a:pt x="0" y="3415393"/>
                </a:lnTo>
                <a:close/>
                <a:moveTo>
                  <a:pt x="648000" y="2124000"/>
                </a:moveTo>
                <a:lnTo>
                  <a:pt x="1296000" y="2124000"/>
                </a:lnTo>
                <a:lnTo>
                  <a:pt x="1296000" y="2772000"/>
                </a:lnTo>
                <a:lnTo>
                  <a:pt x="648000" y="2772000"/>
                </a:lnTo>
                <a:close/>
                <a:moveTo>
                  <a:pt x="1944000" y="0"/>
                </a:moveTo>
                <a:lnTo>
                  <a:pt x="5364000" y="0"/>
                </a:lnTo>
                <a:lnTo>
                  <a:pt x="5364000" y="3420000"/>
                </a:lnTo>
                <a:lnTo>
                  <a:pt x="1944000" y="3420000"/>
                </a:lnTo>
                <a:lnTo>
                  <a:pt x="1296000" y="3420000"/>
                </a:lnTo>
                <a:lnTo>
                  <a:pt x="1296000" y="2772000"/>
                </a:lnTo>
                <a:lnTo>
                  <a:pt x="1944000" y="2772000"/>
                </a:lnTo>
                <a:lnTo>
                  <a:pt x="1944000" y="2124000"/>
                </a:lnTo>
                <a:lnTo>
                  <a:pt x="1296000" y="2124000"/>
                </a:lnTo>
                <a:lnTo>
                  <a:pt x="1296000" y="1476000"/>
                </a:lnTo>
                <a:lnTo>
                  <a:pt x="1944000" y="1476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5739336" y="2185597"/>
            <a:ext cx="3420000" cy="34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図プレースホルダー 28"/>
          <p:cNvSpPr>
            <a:spLocks noGrp="1"/>
          </p:cNvSpPr>
          <p:nvPr>
            <p:ph type="pic" sz="quarter" idx="12" hasCustomPrompt="1"/>
          </p:nvPr>
        </p:nvSpPr>
        <p:spPr>
          <a:xfrm>
            <a:off x="2319336" y="2185597"/>
            <a:ext cx="3715275" cy="3420000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13" hasCustomPrompt="1"/>
          </p:nvPr>
        </p:nvSpPr>
        <p:spPr>
          <a:xfrm>
            <a:off x="5429773" y="5605597"/>
            <a:ext cx="3729563" cy="3420000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129340" y="2535627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553746" y="5934203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9159875" y="2185329"/>
            <a:ext cx="8782949" cy="6839609"/>
          </a:xfrm>
          <a:custGeom>
            <a:avLst/>
            <a:gdLst>
              <a:gd name="connsiteX0" fmla="*/ 7486950 w 8782949"/>
              <a:gd name="connsiteY0" fmla="*/ 648000 h 6839609"/>
              <a:gd name="connsiteX1" fmla="*/ 8134949 w 8782949"/>
              <a:gd name="connsiteY1" fmla="*/ 648000 h 6839609"/>
              <a:gd name="connsiteX2" fmla="*/ 8134949 w 8782949"/>
              <a:gd name="connsiteY2" fmla="*/ 1296000 h 6839609"/>
              <a:gd name="connsiteX3" fmla="*/ 7486950 w 8782949"/>
              <a:gd name="connsiteY3" fmla="*/ 1296000 h 6839609"/>
              <a:gd name="connsiteX4" fmla="*/ 8134949 w 8782949"/>
              <a:gd name="connsiteY4" fmla="*/ 0 h 6839609"/>
              <a:gd name="connsiteX5" fmla="*/ 8782949 w 8782949"/>
              <a:gd name="connsiteY5" fmla="*/ 0 h 6839609"/>
              <a:gd name="connsiteX6" fmla="*/ 8782949 w 8782949"/>
              <a:gd name="connsiteY6" fmla="*/ 648000 h 6839609"/>
              <a:gd name="connsiteX7" fmla="*/ 8134949 w 8782949"/>
              <a:gd name="connsiteY7" fmla="*/ 648000 h 6839609"/>
              <a:gd name="connsiteX8" fmla="*/ 6838950 w 8782949"/>
              <a:gd name="connsiteY8" fmla="*/ 0 h 6839609"/>
              <a:gd name="connsiteX9" fmla="*/ 7486950 w 8782949"/>
              <a:gd name="connsiteY9" fmla="*/ 0 h 6839609"/>
              <a:gd name="connsiteX10" fmla="*/ 7486950 w 8782949"/>
              <a:gd name="connsiteY10" fmla="*/ 648000 h 6839609"/>
              <a:gd name="connsiteX11" fmla="*/ 6838950 w 8782949"/>
              <a:gd name="connsiteY11" fmla="*/ 648000 h 6839609"/>
              <a:gd name="connsiteX12" fmla="*/ 6838950 w 8782949"/>
              <a:gd name="connsiteY12" fmla="*/ 1296000 h 6839609"/>
              <a:gd name="connsiteX13" fmla="*/ 7486950 w 8782949"/>
              <a:gd name="connsiteY13" fmla="*/ 1296000 h 6839609"/>
              <a:gd name="connsiteX14" fmla="*/ 7486950 w 8782949"/>
              <a:gd name="connsiteY14" fmla="*/ 1944000 h 6839609"/>
              <a:gd name="connsiteX15" fmla="*/ 6838950 w 8782949"/>
              <a:gd name="connsiteY15" fmla="*/ 1944000 h 6839609"/>
              <a:gd name="connsiteX16" fmla="*/ 6838950 w 8782949"/>
              <a:gd name="connsiteY16" fmla="*/ 6839609 h 6839609"/>
              <a:gd name="connsiteX17" fmla="*/ 0 w 8782949"/>
              <a:gd name="connsiteY17" fmla="*/ 6839609 h 6839609"/>
              <a:gd name="connsiteX18" fmla="*/ 0 w 8782949"/>
              <a:gd name="connsiteY18" fmla="*/ 659 h 6839609"/>
              <a:gd name="connsiteX19" fmla="*/ 6838950 w 8782949"/>
              <a:gd name="connsiteY19" fmla="*/ 659 h 683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782949" h="6839609">
                <a:moveTo>
                  <a:pt x="7486950" y="648000"/>
                </a:moveTo>
                <a:lnTo>
                  <a:pt x="8134949" y="648000"/>
                </a:lnTo>
                <a:lnTo>
                  <a:pt x="8134949" y="1296000"/>
                </a:lnTo>
                <a:lnTo>
                  <a:pt x="7486950" y="1296000"/>
                </a:lnTo>
                <a:close/>
                <a:moveTo>
                  <a:pt x="8134949" y="0"/>
                </a:moveTo>
                <a:lnTo>
                  <a:pt x="8782949" y="0"/>
                </a:lnTo>
                <a:lnTo>
                  <a:pt x="8782949" y="648000"/>
                </a:lnTo>
                <a:lnTo>
                  <a:pt x="8134949" y="648000"/>
                </a:lnTo>
                <a:close/>
                <a:moveTo>
                  <a:pt x="6838950" y="0"/>
                </a:moveTo>
                <a:lnTo>
                  <a:pt x="7486950" y="0"/>
                </a:lnTo>
                <a:lnTo>
                  <a:pt x="7486950" y="648000"/>
                </a:lnTo>
                <a:lnTo>
                  <a:pt x="6838950" y="648000"/>
                </a:lnTo>
                <a:lnTo>
                  <a:pt x="6838950" y="1296000"/>
                </a:lnTo>
                <a:lnTo>
                  <a:pt x="7486950" y="1296000"/>
                </a:lnTo>
                <a:lnTo>
                  <a:pt x="7486950" y="1944000"/>
                </a:lnTo>
                <a:lnTo>
                  <a:pt x="6838950" y="1944000"/>
                </a:lnTo>
                <a:lnTo>
                  <a:pt x="6838950" y="6839609"/>
                </a:lnTo>
                <a:lnTo>
                  <a:pt x="0" y="6839609"/>
                </a:lnTo>
                <a:lnTo>
                  <a:pt x="0" y="659"/>
                </a:lnTo>
                <a:lnTo>
                  <a:pt x="6838950" y="65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210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7" grpId="0" animBg="1"/>
      <p:bldP spid="29" grpId="0" animBg="1"/>
      <p:bldP spid="25" grpId="0" animBg="1"/>
      <p:bldP spid="43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Lay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正方形/長方形 4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7395028" y="6084867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7395027" y="6084867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057648" y="7738943"/>
            <a:ext cx="5556584" cy="111808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057648" y="6885536"/>
            <a:ext cx="5556584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12163071" y="7602576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673767" y="7717604"/>
            <a:ext cx="5556584" cy="111808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73767" y="6864197"/>
            <a:ext cx="5556584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4297029" y="758123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2057648" y="5507500"/>
            <a:ext cx="5556584" cy="111808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2057648" y="4654093"/>
            <a:ext cx="5556584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12163071" y="537113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673767" y="5486161"/>
            <a:ext cx="5556584" cy="111808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673767" y="4632754"/>
            <a:ext cx="5556584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4297029" y="5349794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2057648" y="3250892"/>
            <a:ext cx="5556584" cy="111808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2057648" y="2397485"/>
            <a:ext cx="5556584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12163071" y="3114525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673767" y="3250892"/>
            <a:ext cx="5556584" cy="111808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673767" y="2397485"/>
            <a:ext cx="5556584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4297029" y="3114525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10" name="直線コネクタ 9"/>
          <p:cNvCxnSpPr>
            <a:endCxn id="23" idx="1"/>
          </p:cNvCxnSpPr>
          <p:nvPr userDrawn="1"/>
        </p:nvCxnSpPr>
        <p:spPr>
          <a:xfrm flipV="1">
            <a:off x="11180893" y="7259052"/>
            <a:ext cx="876755" cy="521405"/>
          </a:xfrm>
          <a:prstGeom prst="bentConnector3">
            <a:avLst>
              <a:gd name="adj1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>
            <a:stCxn id="26" idx="3"/>
          </p:cNvCxnSpPr>
          <p:nvPr userDrawn="1"/>
        </p:nvCxnSpPr>
        <p:spPr>
          <a:xfrm flipV="1">
            <a:off x="6230351" y="7046287"/>
            <a:ext cx="732789" cy="191426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9"/>
          <p:cNvCxnSpPr>
            <a:stCxn id="54" idx="2"/>
            <a:endCxn id="42" idx="3"/>
          </p:cNvCxnSpPr>
          <p:nvPr userDrawn="1"/>
        </p:nvCxnSpPr>
        <p:spPr>
          <a:xfrm rot="10800000">
            <a:off x="6230352" y="5006271"/>
            <a:ext cx="732789" cy="426159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9"/>
          <p:cNvCxnSpPr>
            <a:stCxn id="51" idx="3"/>
            <a:endCxn id="56" idx="2"/>
          </p:cNvCxnSpPr>
          <p:nvPr userDrawn="1"/>
        </p:nvCxnSpPr>
        <p:spPr>
          <a:xfrm>
            <a:off x="6230351" y="2771001"/>
            <a:ext cx="732789" cy="104757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9"/>
          <p:cNvCxnSpPr>
            <a:stCxn id="53" idx="6"/>
            <a:endCxn id="32" idx="1"/>
          </p:cNvCxnSpPr>
          <p:nvPr userDrawn="1"/>
        </p:nvCxnSpPr>
        <p:spPr>
          <a:xfrm flipV="1">
            <a:off x="11180893" y="5027609"/>
            <a:ext cx="876755" cy="116536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9"/>
          <p:cNvCxnSpPr>
            <a:stCxn id="55" idx="6"/>
            <a:endCxn id="45" idx="1"/>
          </p:cNvCxnSpPr>
          <p:nvPr userDrawn="1"/>
        </p:nvCxnSpPr>
        <p:spPr>
          <a:xfrm flipV="1">
            <a:off x="11180893" y="2771001"/>
            <a:ext cx="876755" cy="1834483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楕円 5"/>
          <p:cNvSpPr/>
          <p:nvPr userDrawn="1"/>
        </p:nvSpPr>
        <p:spPr>
          <a:xfrm>
            <a:off x="6963140" y="6902325"/>
            <a:ext cx="287924" cy="287924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楕円 52"/>
          <p:cNvSpPr/>
          <p:nvPr userDrawn="1"/>
        </p:nvSpPr>
        <p:spPr>
          <a:xfrm>
            <a:off x="10892969" y="6049009"/>
            <a:ext cx="287924" cy="287924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楕円 53"/>
          <p:cNvSpPr/>
          <p:nvPr userDrawn="1"/>
        </p:nvSpPr>
        <p:spPr>
          <a:xfrm>
            <a:off x="6963140" y="5288467"/>
            <a:ext cx="287924" cy="287924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楕円 54"/>
          <p:cNvSpPr/>
          <p:nvPr userDrawn="1"/>
        </p:nvSpPr>
        <p:spPr>
          <a:xfrm>
            <a:off x="10892969" y="4461522"/>
            <a:ext cx="287924" cy="287924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楕円 55"/>
          <p:cNvSpPr/>
          <p:nvPr userDrawn="1"/>
        </p:nvSpPr>
        <p:spPr>
          <a:xfrm>
            <a:off x="6963140" y="3674609"/>
            <a:ext cx="287924" cy="287924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楕円 56"/>
          <p:cNvSpPr/>
          <p:nvPr userDrawn="1"/>
        </p:nvSpPr>
        <p:spPr>
          <a:xfrm>
            <a:off x="10892969" y="7636495"/>
            <a:ext cx="287924" cy="287924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927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50"/>
                            </p:stCondLst>
                            <p:childTnLst>
                              <p:par>
                                <p:cTn id="51" presetID="42" presetClass="path" presetSubtype="0" decel="10000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2.72573E-6 L 0 -0.07918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00"/>
                            </p:stCondLst>
                            <p:childTnLst>
                              <p:par>
                                <p:cTn id="6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700"/>
                            </p:stCondLst>
                            <p:childTnLst>
                              <p:par>
                                <p:cTn id="75" presetID="42" presetClass="path" presetSubtype="0" decel="10000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2.72573E-6 L 0 -0.1529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4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9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450"/>
                            </p:stCondLst>
                            <p:childTnLst>
                              <p:par>
                                <p:cTn id="8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50"/>
                            </p:stCondLst>
                            <p:childTnLst>
                              <p:par>
                                <p:cTn id="99" presetID="42" presetClass="path" presetSubtype="0" decel="10000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2.72573E-6 L 0 -0.22843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800"/>
                            </p:stCondLst>
                            <p:childTnLst>
                              <p:par>
                                <p:cTn id="10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300"/>
                            </p:stCondLst>
                            <p:childTnLst>
                              <p:par>
                                <p:cTn id="1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900"/>
                            </p:stCondLst>
                            <p:childTnLst>
                              <p:par>
                                <p:cTn id="1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400"/>
                            </p:stCondLst>
                            <p:childTnLst>
                              <p:par>
                                <p:cTn id="123" presetID="42" presetClass="path" presetSubtype="0" decel="10000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2.72573E-6 L 0 -0.30622 " pathEditMode="relative" rAng="0" ptsTypes="AA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315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65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4150"/>
                            </p:stCondLst>
                            <p:childTnLst>
                              <p:par>
                                <p:cTn id="13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75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250"/>
                            </p:stCondLst>
                            <p:childTnLst>
                              <p:par>
                                <p:cTn id="147" presetID="42" presetClass="path" presetSubtype="0" decel="10000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2.72573E-6 L 0 -0.38201 " pathEditMode="relative" rAng="0" ptsTypes="AA">
                                      <p:cBhvr>
                                        <p:cTn id="1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7600"/>
                            </p:stCondLst>
                            <p:childTnLst>
                              <p:par>
                                <p:cTn id="1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2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9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8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animBg="1"/>
      <p:bldP spid="44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animBg="1"/>
      <p:bldP spid="50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/>
      <p:bldP spid="6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  <p:extLst mod="1">
    <p:ext uri="{DCECCB84-F9BA-43D5-87BE-67443E8EF086}">
      <p15:sldGuideLst xmlns=""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Lay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円/楕円 4"/>
          <p:cNvSpPr/>
          <p:nvPr userDrawn="1"/>
        </p:nvSpPr>
        <p:spPr>
          <a:xfrm>
            <a:off x="7687620" y="5855660"/>
            <a:ext cx="2947208" cy="295143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2" hasCustomPrompt="1"/>
          </p:nvPr>
        </p:nvSpPr>
        <p:spPr>
          <a:xfrm>
            <a:off x="8543925" y="6731302"/>
            <a:ext cx="1200150" cy="1200150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771523" y="5928642"/>
            <a:ext cx="1919703" cy="2519851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円/楕円 4"/>
          <p:cNvSpPr/>
          <p:nvPr userDrawn="1"/>
        </p:nvSpPr>
        <p:spPr>
          <a:xfrm>
            <a:off x="7687620" y="4267518"/>
            <a:ext cx="2947208" cy="295143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8543925" y="5143160"/>
            <a:ext cx="1200150" cy="1200150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8756024" y="4354634"/>
            <a:ext cx="1919703" cy="2519851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/楕円 4"/>
          <p:cNvSpPr/>
          <p:nvPr userDrawn="1"/>
        </p:nvSpPr>
        <p:spPr>
          <a:xfrm>
            <a:off x="7670396" y="2617537"/>
            <a:ext cx="2947208" cy="295143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図プレースホルダー 7"/>
          <p:cNvSpPr>
            <a:spLocks noGrp="1"/>
          </p:cNvSpPr>
          <p:nvPr>
            <p:ph type="pic" sz="quarter" idx="14" hasCustomPrompt="1"/>
          </p:nvPr>
        </p:nvSpPr>
        <p:spPr>
          <a:xfrm>
            <a:off x="8526701" y="3493179"/>
            <a:ext cx="1200150" cy="1200150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2437" y="7234684"/>
            <a:ext cx="5827206" cy="1798239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52437" y="6245363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8" name="正方形/長方形 67"/>
          <p:cNvSpPr/>
          <p:nvPr userDrawn="1"/>
        </p:nvSpPr>
        <p:spPr>
          <a:xfrm>
            <a:off x="4821646" y="7010529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542805" y="5420714"/>
            <a:ext cx="5827206" cy="179823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0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542805" y="4431393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1" name="正方形/長方形 70"/>
          <p:cNvSpPr/>
          <p:nvPr userDrawn="1"/>
        </p:nvSpPr>
        <p:spPr>
          <a:xfrm>
            <a:off x="11650302" y="519655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952437" y="3712889"/>
            <a:ext cx="5827206" cy="1798239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952437" y="2723568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4821646" y="348873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522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750"/>
                            </p:stCondLst>
                            <p:childTnLst>
                              <p:par>
                                <p:cTn id="7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8" grpId="0"/>
      <p:bldP spid="9" grpId="0" animBg="1"/>
      <p:bldP spid="9" grpId="1" animBg="1"/>
      <p:bldP spid="48" grpId="0" animBg="1"/>
      <p:bldP spid="49" grpId="0"/>
      <p:bldP spid="64" grpId="0" animBg="1"/>
      <p:bldP spid="64" grpId="1" animBg="1"/>
      <p:bldP spid="58" grpId="0" animBg="1"/>
      <p:bldP spid="62" grpId="0"/>
      <p:bldP spid="65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8" grpId="0" animBg="1"/>
      <p:bldP spid="69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animBg="1"/>
      <p:bldP spid="72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4" grpId="0" animBg="1"/>
    </p:bldLst>
  </p:timing>
  <p:extLst mod="1">
    <p:ext uri="{DCECCB84-F9BA-43D5-87BE-67443E8EF086}">
      <p15:sldGuideLst xmlns="" xmlns:p15="http://schemas.microsoft.com/office/powerpoint/2012/main">
        <p15:guide id="1" orient="horz" pos="3262" userDrawn="1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円/楕円 4"/>
          <p:cNvSpPr/>
          <p:nvPr userDrawn="1"/>
        </p:nvSpPr>
        <p:spPr>
          <a:xfrm rot="5400000">
            <a:off x="6736438" y="3234592"/>
            <a:ext cx="2284254" cy="2287530"/>
          </a:xfrm>
          <a:prstGeom prst="snip1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7025891" y="3459174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43540" y="3992992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43540" y="3003671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4412749" y="3768837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877319" y="3992992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877319" y="3003671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11984816" y="376883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536802" y="6753752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536802" y="5764431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4406011" y="6529597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1877319" y="6753752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1877319" y="5764431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7" name="正方形/長方形 46"/>
          <p:cNvSpPr/>
          <p:nvPr userDrawn="1"/>
        </p:nvSpPr>
        <p:spPr>
          <a:xfrm>
            <a:off x="11984816" y="6529597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17" name="円/楕円 4"/>
          <p:cNvSpPr/>
          <p:nvPr userDrawn="1"/>
        </p:nvSpPr>
        <p:spPr>
          <a:xfrm rot="10800000">
            <a:off x="9267916" y="3232954"/>
            <a:ext cx="2284254" cy="2287530"/>
          </a:xfrm>
          <a:prstGeom prst="snip1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9593065" y="3459174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6736438" y="5764432"/>
            <a:ext cx="2284254" cy="2287530"/>
          </a:xfrm>
          <a:prstGeom prst="snip1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025891" y="5970306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0" name="円/楕円 4"/>
          <p:cNvSpPr/>
          <p:nvPr userDrawn="1"/>
        </p:nvSpPr>
        <p:spPr>
          <a:xfrm rot="16200000">
            <a:off x="9266278" y="5762794"/>
            <a:ext cx="2284254" cy="2287530"/>
          </a:xfrm>
          <a:prstGeom prst="snip1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9593065" y="5970306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296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3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9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9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50"/>
                            </p:stCondLst>
                            <p:childTnLst>
                              <p:par>
                                <p:cTn id="86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25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750"/>
                            </p:stCondLst>
                            <p:childTnLst>
                              <p:par>
                                <p:cTn id="112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0"/>
                            </p:stCondLst>
                            <p:childTnLst>
                              <p:par>
                                <p:cTn id="125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75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1" grpId="0" build="p">
        <p:tmplLst>
          <p:tmpl lvl="1"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1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32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42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animBg="1"/>
      <p:bldP spid="17" grpId="0" animBg="1"/>
      <p:bldP spid="17" grpId="1" animBg="1"/>
      <p:bldP spid="22" grpId="0" build="p">
        <p:tmplLst>
          <p:tmpl lvl="1">
            <p:tnLst>
              <p:par>
                <p:cTn presetID="2" presetClass="entr" presetSubtype="1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1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19" grpId="1" animBg="1"/>
      <p:bldP spid="23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1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/>
      <p:bldP spid="20" grpId="1" animBg="1"/>
      <p:bldP spid="24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1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e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2" name="フリーフォーム 51"/>
          <p:cNvSpPr/>
          <p:nvPr userDrawn="1"/>
        </p:nvSpPr>
        <p:spPr>
          <a:xfrm>
            <a:off x="9167574" y="2741622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フリーフォーム 52"/>
          <p:cNvSpPr/>
          <p:nvPr userDrawn="1"/>
        </p:nvSpPr>
        <p:spPr>
          <a:xfrm rot="5400000">
            <a:off x="8950891" y="5268130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フリーフォーム 53"/>
          <p:cNvSpPr/>
          <p:nvPr userDrawn="1"/>
        </p:nvSpPr>
        <p:spPr>
          <a:xfrm rot="10800000">
            <a:off x="6430724" y="5051447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フリーフォーム 54"/>
          <p:cNvSpPr/>
          <p:nvPr userDrawn="1"/>
        </p:nvSpPr>
        <p:spPr>
          <a:xfrm rot="16200000">
            <a:off x="6647406" y="2524939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877319" y="3357426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877319" y="2368105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11984816" y="3133271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5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1904424" y="7219476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1904424" y="6230155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12011921" y="6995321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43540" y="7219476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43540" y="6230155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4412749" y="6995321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543540" y="3357426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543540" y="2368105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0" name="正方形/長方形 69"/>
          <p:cNvSpPr/>
          <p:nvPr userDrawn="1"/>
        </p:nvSpPr>
        <p:spPr>
          <a:xfrm>
            <a:off x="4412749" y="3133271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71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10319316" y="3740054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2" name="図プレースホルダー 25"/>
          <p:cNvSpPr>
            <a:spLocks noGrp="1"/>
          </p:cNvSpPr>
          <p:nvPr>
            <p:ph type="pic" sz="quarter" idx="29" hasCustomPrompt="1"/>
          </p:nvPr>
        </p:nvSpPr>
        <p:spPr>
          <a:xfrm>
            <a:off x="10319316" y="653823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3" name="図プレースホルダー 25"/>
          <p:cNvSpPr>
            <a:spLocks noGrp="1"/>
          </p:cNvSpPr>
          <p:nvPr>
            <p:ph type="pic" sz="quarter" idx="30" hasCustomPrompt="1"/>
          </p:nvPr>
        </p:nvSpPr>
        <p:spPr>
          <a:xfrm>
            <a:off x="7350100" y="6550611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4" name="図プレースホルダー 25"/>
          <p:cNvSpPr>
            <a:spLocks noGrp="1"/>
          </p:cNvSpPr>
          <p:nvPr>
            <p:ph type="pic" sz="quarter" idx="31" hasCustomPrompt="1"/>
          </p:nvPr>
        </p:nvSpPr>
        <p:spPr>
          <a:xfrm>
            <a:off x="7350100" y="3740054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9710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50"/>
                            </p:stCondLst>
                            <p:childTnLst>
                              <p:par>
                                <p:cTn id="60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000"/>
                            </p:stCondLst>
                            <p:childTnLst>
                              <p:par>
                                <p:cTn id="9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75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250"/>
                            </p:stCondLst>
                            <p:childTnLst>
                              <p:par>
                                <p:cTn id="10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750"/>
                            </p:stCondLst>
                            <p:childTnLst>
                              <p:par>
                                <p:cTn id="128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animBg="1"/>
      <p:bldP spid="59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animBg="1"/>
      <p:bldP spid="62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animBg="1"/>
      <p:bldP spid="68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0" grpId="0" animBg="1"/>
      <p:bldP spid="71" grpId="0"/>
      <p:bldP spid="72" grpId="0"/>
      <p:bldP spid="73" grpId="0"/>
      <p:bldP spid="74" grpId="0"/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21288" y="4698914"/>
            <a:ext cx="7484301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21288" y="3578967"/>
            <a:ext cx="748430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332240" y="4416703"/>
            <a:ext cx="161121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42816" y="4701002"/>
            <a:ext cx="7484301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542816" y="3581055"/>
            <a:ext cx="748430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9653768" y="4418791"/>
            <a:ext cx="161121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543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  <p:bldP spid="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山形 6"/>
          <p:cNvSpPr/>
          <p:nvPr userDrawn="1"/>
        </p:nvSpPr>
        <p:spPr>
          <a:xfrm>
            <a:off x="892704" y="4364211"/>
            <a:ext cx="4173971" cy="5660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01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0" name="山形 49"/>
          <p:cNvSpPr/>
          <p:nvPr userDrawn="1"/>
        </p:nvSpPr>
        <p:spPr>
          <a:xfrm>
            <a:off x="4970029" y="4364211"/>
            <a:ext cx="4173971" cy="5660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02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1" name="山形 50"/>
          <p:cNvSpPr/>
          <p:nvPr userDrawn="1"/>
        </p:nvSpPr>
        <p:spPr>
          <a:xfrm>
            <a:off x="9047354" y="4364211"/>
            <a:ext cx="4173971" cy="5660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03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2" name="山形 51"/>
          <p:cNvSpPr/>
          <p:nvPr userDrawn="1"/>
        </p:nvSpPr>
        <p:spPr>
          <a:xfrm>
            <a:off x="13124679" y="4364210"/>
            <a:ext cx="4173971" cy="566057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04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92704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892704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970029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970029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047354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047354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9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3124679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3124679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203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0" grpId="0" animBg="1"/>
      <p:bldP spid="51" grpId="0" animBg="1"/>
      <p:bldP spid="52" grpId="0" animBg="1"/>
      <p:bldP spid="5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円/楕円 30"/>
          <p:cNvSpPr/>
          <p:nvPr userDrawn="1"/>
        </p:nvSpPr>
        <p:spPr>
          <a:xfrm>
            <a:off x="8506495" y="5688869"/>
            <a:ext cx="1275009" cy="3502148"/>
          </a:xfrm>
          <a:custGeom>
            <a:avLst/>
            <a:gdLst/>
            <a:ahLst/>
            <a:cxnLst/>
            <a:rect l="l" t="t" r="r" b="b"/>
            <a:pathLst>
              <a:path w="1104899" h="3034897">
                <a:moveTo>
                  <a:pt x="183061" y="452441"/>
                </a:moveTo>
                <a:lnTo>
                  <a:pt x="202039" y="456272"/>
                </a:lnTo>
                <a:cubicBezTo>
                  <a:pt x="206033" y="453928"/>
                  <a:pt x="210452" y="453407"/>
                  <a:pt x="214967" y="453259"/>
                </a:cubicBezTo>
                <a:cubicBezTo>
                  <a:pt x="238093" y="484350"/>
                  <a:pt x="275364" y="503415"/>
                  <a:pt x="317087" y="503415"/>
                </a:cubicBezTo>
                <a:cubicBezTo>
                  <a:pt x="359170" y="503415"/>
                  <a:pt x="396722" y="484021"/>
                  <a:pt x="419760" y="452441"/>
                </a:cubicBezTo>
                <a:lnTo>
                  <a:pt x="446511" y="452441"/>
                </a:lnTo>
                <a:cubicBezTo>
                  <a:pt x="469549" y="484021"/>
                  <a:pt x="507100" y="503415"/>
                  <a:pt x="549182" y="503415"/>
                </a:cubicBezTo>
                <a:cubicBezTo>
                  <a:pt x="591264" y="503415"/>
                  <a:pt x="628817" y="484021"/>
                  <a:pt x="651855" y="452441"/>
                </a:cubicBezTo>
                <a:lnTo>
                  <a:pt x="685142" y="452441"/>
                </a:lnTo>
                <a:cubicBezTo>
                  <a:pt x="708180" y="484021"/>
                  <a:pt x="745733" y="503416"/>
                  <a:pt x="787815" y="503416"/>
                </a:cubicBezTo>
                <a:lnTo>
                  <a:pt x="837422" y="492397"/>
                </a:lnTo>
                <a:lnTo>
                  <a:pt x="848931" y="487050"/>
                </a:lnTo>
                <a:cubicBezTo>
                  <a:pt x="864198" y="480284"/>
                  <a:pt x="877135" y="469629"/>
                  <a:pt x="887585" y="456745"/>
                </a:cubicBezTo>
                <a:lnTo>
                  <a:pt x="889654" y="457620"/>
                </a:lnTo>
                <a:cubicBezTo>
                  <a:pt x="897429" y="453526"/>
                  <a:pt x="906239" y="452441"/>
                  <a:pt x="915302" y="452441"/>
                </a:cubicBezTo>
                <a:cubicBezTo>
                  <a:pt x="976685" y="452441"/>
                  <a:pt x="1026445" y="502202"/>
                  <a:pt x="1026445" y="563585"/>
                </a:cubicBezTo>
                <a:cubicBezTo>
                  <a:pt x="1026445" y="609396"/>
                  <a:pt x="998729" y="648734"/>
                  <a:pt x="959102" y="665631"/>
                </a:cubicBezTo>
                <a:cubicBezTo>
                  <a:pt x="841569" y="804451"/>
                  <a:pt x="762079" y="1001460"/>
                  <a:pt x="743903" y="1223908"/>
                </a:cubicBezTo>
                <a:lnTo>
                  <a:pt x="840117" y="1223908"/>
                </a:lnTo>
                <a:cubicBezTo>
                  <a:pt x="885252" y="1223908"/>
                  <a:pt x="921841" y="1260497"/>
                  <a:pt x="921841" y="1305632"/>
                </a:cubicBezTo>
                <a:lnTo>
                  <a:pt x="921840" y="1305632"/>
                </a:lnTo>
                <a:cubicBezTo>
                  <a:pt x="921840" y="1350767"/>
                  <a:pt x="885251" y="1387356"/>
                  <a:pt x="840116" y="1387356"/>
                </a:cubicBezTo>
                <a:lnTo>
                  <a:pt x="733571" y="1387356"/>
                </a:lnTo>
                <a:lnTo>
                  <a:pt x="732242" y="1435725"/>
                </a:lnTo>
                <a:cubicBezTo>
                  <a:pt x="732242" y="1834241"/>
                  <a:pt x="840619" y="2186259"/>
                  <a:pt x="1006562" y="2397455"/>
                </a:cubicBezTo>
                <a:lnTo>
                  <a:pt x="1005198" y="2397455"/>
                </a:lnTo>
                <a:cubicBezTo>
                  <a:pt x="1027765" y="2397455"/>
                  <a:pt x="1046060" y="2415750"/>
                  <a:pt x="1046060" y="2438317"/>
                </a:cubicBezTo>
                <a:lnTo>
                  <a:pt x="1046059" y="2438317"/>
                </a:lnTo>
                <a:cubicBezTo>
                  <a:pt x="1046059" y="2450137"/>
                  <a:pt x="1041040" y="2460785"/>
                  <a:pt x="1032621" y="2467820"/>
                </a:cubicBezTo>
                <a:cubicBezTo>
                  <a:pt x="1079361" y="2530209"/>
                  <a:pt x="1104899" y="2603760"/>
                  <a:pt x="1104899" y="2682076"/>
                </a:cubicBezTo>
                <a:cubicBezTo>
                  <a:pt x="1104899" y="2769275"/>
                  <a:pt x="1073240" y="2850566"/>
                  <a:pt x="1015880" y="2916671"/>
                </a:cubicBezTo>
                <a:cubicBezTo>
                  <a:pt x="1041463" y="2932650"/>
                  <a:pt x="1057500" y="2961309"/>
                  <a:pt x="1057500" y="2993714"/>
                </a:cubicBezTo>
                <a:lnTo>
                  <a:pt x="1057500" y="3034897"/>
                </a:lnTo>
                <a:lnTo>
                  <a:pt x="881231" y="3034897"/>
                </a:lnTo>
                <a:lnTo>
                  <a:pt x="223669" y="3034897"/>
                </a:lnTo>
                <a:lnTo>
                  <a:pt x="47401" y="3034897"/>
                </a:lnTo>
                <a:lnTo>
                  <a:pt x="47401" y="2993714"/>
                </a:lnTo>
                <a:cubicBezTo>
                  <a:pt x="47401" y="2961309"/>
                  <a:pt x="63437" y="2932651"/>
                  <a:pt x="89020" y="2916671"/>
                </a:cubicBezTo>
                <a:cubicBezTo>
                  <a:pt x="31659" y="2850567"/>
                  <a:pt x="0" y="2769275"/>
                  <a:pt x="0" y="2682076"/>
                </a:cubicBezTo>
                <a:cubicBezTo>
                  <a:pt x="0" y="2605483"/>
                  <a:pt x="24427" y="2533448"/>
                  <a:pt x="69407" y="2472045"/>
                </a:cubicBezTo>
                <a:cubicBezTo>
                  <a:pt x="54818" y="2467950"/>
                  <a:pt x="45766" y="2454190"/>
                  <a:pt x="45766" y="2438317"/>
                </a:cubicBezTo>
                <a:cubicBezTo>
                  <a:pt x="45766" y="2415750"/>
                  <a:pt x="64061" y="2397455"/>
                  <a:pt x="86628" y="2397455"/>
                </a:cubicBezTo>
                <a:lnTo>
                  <a:pt x="92234" y="2397455"/>
                </a:lnTo>
                <a:cubicBezTo>
                  <a:pt x="258177" y="2186259"/>
                  <a:pt x="366555" y="1834241"/>
                  <a:pt x="366555" y="1435725"/>
                </a:cubicBezTo>
                <a:lnTo>
                  <a:pt x="365225" y="1387355"/>
                </a:lnTo>
                <a:lnTo>
                  <a:pt x="258248" y="1387355"/>
                </a:lnTo>
                <a:cubicBezTo>
                  <a:pt x="213113" y="1387355"/>
                  <a:pt x="176524" y="1350767"/>
                  <a:pt x="176524" y="1305632"/>
                </a:cubicBezTo>
                <a:cubicBezTo>
                  <a:pt x="176524" y="1260497"/>
                  <a:pt x="213113" y="1223908"/>
                  <a:pt x="258248" y="1223908"/>
                </a:cubicBezTo>
                <a:lnTo>
                  <a:pt x="349409" y="1223908"/>
                </a:lnTo>
                <a:cubicBezTo>
                  <a:pt x="332627" y="1001981"/>
                  <a:pt x="254734" y="804966"/>
                  <a:pt x="138681" y="665240"/>
                </a:cubicBezTo>
                <a:cubicBezTo>
                  <a:pt x="99339" y="648314"/>
                  <a:pt x="71918" y="609152"/>
                  <a:pt x="71918" y="563585"/>
                </a:cubicBezTo>
                <a:cubicBezTo>
                  <a:pt x="71918" y="502202"/>
                  <a:pt x="121678" y="452441"/>
                  <a:pt x="183061" y="452441"/>
                </a:cubicBezTo>
                <a:close/>
                <a:moveTo>
                  <a:pt x="545913" y="0"/>
                </a:moveTo>
                <a:cubicBezTo>
                  <a:pt x="656041" y="0"/>
                  <a:pt x="745318" y="89277"/>
                  <a:pt x="745318" y="199405"/>
                </a:cubicBezTo>
                <a:cubicBezTo>
                  <a:pt x="745318" y="309533"/>
                  <a:pt x="656041" y="398810"/>
                  <a:pt x="545913" y="398810"/>
                </a:cubicBezTo>
                <a:cubicBezTo>
                  <a:pt x="435785" y="398810"/>
                  <a:pt x="346508" y="309533"/>
                  <a:pt x="346508" y="199405"/>
                </a:cubicBezTo>
                <a:cubicBezTo>
                  <a:pt x="346508" y="89277"/>
                  <a:pt x="435785" y="0"/>
                  <a:pt x="54591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157916" y="3023183"/>
            <a:ext cx="5998233" cy="590539"/>
          </a:xfrm>
        </p:spPr>
        <p:txBody>
          <a:bodyPr>
            <a:normAutofit/>
          </a:bodyPr>
          <a:lstStyle>
            <a:lvl1pPr algn="ct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57916" y="2191030"/>
            <a:ext cx="599823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8243083" y="2899044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4"/>
          <p:cNvSpPr/>
          <p:nvPr userDrawn="1"/>
        </p:nvSpPr>
        <p:spPr>
          <a:xfrm>
            <a:off x="8611939" y="3755995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865196" y="4010067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9" name="円/楕円 4"/>
          <p:cNvSpPr/>
          <p:nvPr userDrawn="1"/>
        </p:nvSpPr>
        <p:spPr>
          <a:xfrm>
            <a:off x="10701039" y="5228213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図プレースホルダー 25"/>
          <p:cNvSpPr>
            <a:spLocks noGrp="1"/>
          </p:cNvSpPr>
          <p:nvPr>
            <p:ph type="pic" sz="quarter" idx="15" hasCustomPrompt="1"/>
          </p:nvPr>
        </p:nvSpPr>
        <p:spPr>
          <a:xfrm>
            <a:off x="10954296" y="5482285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090811" y="5624558"/>
            <a:ext cx="4250597" cy="1096266"/>
          </a:xfrm>
        </p:spPr>
        <p:txBody>
          <a:bodyPr>
            <a:normAutofit/>
          </a:bodyPr>
          <a:lstStyle>
            <a:lvl1pPr algn="l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090811" y="4792405"/>
            <a:ext cx="42505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12176539" y="550041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6" name="円/楕円 4"/>
          <p:cNvSpPr/>
          <p:nvPr userDrawn="1"/>
        </p:nvSpPr>
        <p:spPr>
          <a:xfrm>
            <a:off x="6519919" y="5223843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6773176" y="5477915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89683" y="5620188"/>
            <a:ext cx="4250597" cy="1096266"/>
          </a:xfrm>
        </p:spPr>
        <p:txBody>
          <a:bodyPr>
            <a:normAutofit/>
          </a:bodyPr>
          <a:lstStyle>
            <a:lvl1pPr algn="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89683" y="4788035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4312365" y="549604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62" name="円/楕円 4"/>
          <p:cNvSpPr/>
          <p:nvPr userDrawn="1"/>
        </p:nvSpPr>
        <p:spPr>
          <a:xfrm>
            <a:off x="11880418" y="7357555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12133675" y="7611627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3270190" y="7753900"/>
            <a:ext cx="4250597" cy="1096266"/>
          </a:xfrm>
        </p:spPr>
        <p:txBody>
          <a:bodyPr>
            <a:normAutofit/>
          </a:bodyPr>
          <a:lstStyle>
            <a:lvl1pPr algn="l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3270190" y="6921747"/>
            <a:ext cx="42505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6" name="正方形/長方形 65"/>
          <p:cNvSpPr/>
          <p:nvPr userDrawn="1"/>
        </p:nvSpPr>
        <p:spPr>
          <a:xfrm>
            <a:off x="13355918" y="7629761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67" name="円/楕円 4"/>
          <p:cNvSpPr/>
          <p:nvPr userDrawn="1"/>
        </p:nvSpPr>
        <p:spPr>
          <a:xfrm>
            <a:off x="5346461" y="7361665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5599718" y="7615737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816225" y="7758010"/>
            <a:ext cx="4250597" cy="1096266"/>
          </a:xfrm>
        </p:spPr>
        <p:txBody>
          <a:bodyPr>
            <a:normAutofit/>
          </a:bodyPr>
          <a:lstStyle>
            <a:lvl1pPr algn="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816225" y="6925857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1" name="正方形/長方形 70"/>
          <p:cNvSpPr/>
          <p:nvPr userDrawn="1"/>
        </p:nvSpPr>
        <p:spPr>
          <a:xfrm>
            <a:off x="3138907" y="7633871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729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5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250"/>
                            </p:stCondLst>
                            <p:childTnLst>
                              <p:par>
                                <p:cTn id="7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750"/>
                            </p:stCondLst>
                            <p:childTnLst>
                              <p:par>
                                <p:cTn id="10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250"/>
                            </p:stCondLst>
                            <p:childTnLst>
                              <p:par>
                                <p:cTn id="1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 animBg="1"/>
      <p:bldP spid="38" grpId="0"/>
      <p:bldP spid="39" grpId="0" animBg="1"/>
      <p:bldP spid="40" grpId="0"/>
      <p:bldP spid="4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animBg="1"/>
      <p:bldP spid="46" grpId="0" animBg="1"/>
      <p:bldP spid="47" grpId="0"/>
      <p:bldP spid="48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animBg="1"/>
      <p:bldP spid="62" grpId="0" animBg="1"/>
      <p:bldP spid="63" grpId="0"/>
      <p:bldP spid="64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animBg="1"/>
      <p:bldP spid="67" grpId="0" animBg="1"/>
      <p:bldP spid="68" grpId="0"/>
      <p:bldP spid="69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animBg="1"/>
    </p:bldLst>
  </p:timing>
  <p:extLst mod="1">
    <p:ext uri="{DCECCB84-F9BA-43D5-87BE-67443E8EF086}">
      <p15:sldGuideLst xmlns="" xmlns:p15="http://schemas.microsoft.com/office/powerpoint/2012/main">
        <p15:guide id="1" orient="horz" pos="3194" userDrawn="1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&amp; 5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537980" y="2238722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円/楕円 4"/>
          <p:cNvSpPr/>
          <p:nvPr userDrawn="1"/>
        </p:nvSpPr>
        <p:spPr>
          <a:xfrm>
            <a:off x="8217564" y="2232491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 userDrawn="1"/>
        </p:nvSpPr>
        <p:spPr>
          <a:xfrm>
            <a:off x="8341124" y="2447620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537980" y="3645050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円/楕円 4"/>
          <p:cNvSpPr/>
          <p:nvPr userDrawn="1"/>
        </p:nvSpPr>
        <p:spPr>
          <a:xfrm>
            <a:off x="8217564" y="3638819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 userDrawn="1"/>
        </p:nvSpPr>
        <p:spPr>
          <a:xfrm>
            <a:off x="8341124" y="3853948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37980" y="5051378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4"/>
          <p:cNvSpPr/>
          <p:nvPr userDrawn="1"/>
        </p:nvSpPr>
        <p:spPr>
          <a:xfrm>
            <a:off x="8217564" y="5045147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 userDrawn="1"/>
        </p:nvSpPr>
        <p:spPr>
          <a:xfrm>
            <a:off x="8341124" y="5260276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537980" y="6457706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円/楕円 4"/>
          <p:cNvSpPr/>
          <p:nvPr userDrawn="1"/>
        </p:nvSpPr>
        <p:spPr>
          <a:xfrm>
            <a:off x="8217564" y="6451475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 userDrawn="1"/>
        </p:nvSpPr>
        <p:spPr>
          <a:xfrm>
            <a:off x="8341124" y="6666604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37980" y="7864032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円/楕円 4"/>
          <p:cNvSpPr/>
          <p:nvPr userDrawn="1"/>
        </p:nvSpPr>
        <p:spPr>
          <a:xfrm>
            <a:off x="8217564" y="7857801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 userDrawn="1"/>
        </p:nvSpPr>
        <p:spPr>
          <a:xfrm>
            <a:off x="8341124" y="8072930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05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808892" y="2215248"/>
            <a:ext cx="6752493" cy="678069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2328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2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25"/>
                            </p:stCondLst>
                            <p:childTnLst>
                              <p:par>
                                <p:cTn id="2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50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75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75"/>
                            </p:stCondLst>
                            <p:childTnLst>
                              <p:par>
                                <p:cTn id="4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00"/>
                            </p:stCondLst>
                            <p:childTnLst>
                              <p:par>
                                <p:cTn id="6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25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/>
      <p:bldP spid="20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22" grpId="0"/>
      <p:bldP spid="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/>
      <p:bldP spid="2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animBg="1"/>
      <p:bldP spid="28" grpId="0"/>
      <p:bldP spid="29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animBg="1"/>
      <p:bldP spid="31" grpId="0"/>
      <p:bldP spid="3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フリーフォーム 41"/>
          <p:cNvSpPr/>
          <p:nvPr userDrawn="1"/>
        </p:nvSpPr>
        <p:spPr>
          <a:xfrm rot="2700000">
            <a:off x="6793057" y="1649341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フリーフォーム 40"/>
          <p:cNvSpPr/>
          <p:nvPr userDrawn="1"/>
        </p:nvSpPr>
        <p:spPr>
          <a:xfrm rot="2700000">
            <a:off x="2128748" y="472143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フリーフォーム 42"/>
          <p:cNvSpPr/>
          <p:nvPr userDrawn="1"/>
        </p:nvSpPr>
        <p:spPr>
          <a:xfrm rot="2700000">
            <a:off x="12367248" y="30890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フリーフォーム 43"/>
          <p:cNvSpPr/>
          <p:nvPr userDrawn="1"/>
        </p:nvSpPr>
        <p:spPr>
          <a:xfrm rot="2700000">
            <a:off x="6195271" y="6129705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3326919" y="1476686"/>
            <a:ext cx="5412207" cy="5190503"/>
            <a:chOff x="3326919" y="1476686"/>
            <a:chExt cx="5412207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599070" y="3510121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01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700897" y="3481545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6811422" y="2903055"/>
            <a:ext cx="5464797" cy="5190503"/>
            <a:chOff x="6811422" y="2903055"/>
            <a:chExt cx="5464797" cy="5190503"/>
          </a:xfrm>
        </p:grpSpPr>
        <p:sp>
          <p:nvSpPr>
            <p:cNvPr id="39" name="フリーフォーム 38"/>
            <p:cNvSpPr/>
            <p:nvPr userDrawn="1"/>
          </p:nvSpPr>
          <p:spPr>
            <a:xfrm rot="2700000">
              <a:off x="6548750" y="3165727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テキスト ボックス 45"/>
            <p:cNvSpPr txBox="1"/>
            <p:nvPr userDrawn="1"/>
          </p:nvSpPr>
          <p:spPr>
            <a:xfrm>
              <a:off x="11136163" y="491839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02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191081" y="4922454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10295924" y="4329423"/>
            <a:ext cx="5479402" cy="5190503"/>
            <a:chOff x="10295924" y="4329423"/>
            <a:chExt cx="5479402" cy="5190503"/>
          </a:xfrm>
        </p:grpSpPr>
        <p:sp>
          <p:nvSpPr>
            <p:cNvPr id="40" name="フリーフォーム 39"/>
            <p:cNvSpPr/>
            <p:nvPr userDrawn="1"/>
          </p:nvSpPr>
          <p:spPr>
            <a:xfrm rot="2700000">
              <a:off x="10033252" y="4592095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テキスト ボックス 47"/>
            <p:cNvSpPr txBox="1"/>
            <p:nvPr userDrawn="1"/>
          </p:nvSpPr>
          <p:spPr>
            <a:xfrm>
              <a:off x="14635270" y="637555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03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677628" y="6329481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0072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1" grpId="0" animBg="1"/>
      <p:bldP spid="43" grpId="0" animBg="1"/>
      <p:bldP spid="44" grpId="0" animBg="1"/>
      <p:bldP spid="4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フリーフォーム 32"/>
          <p:cNvSpPr/>
          <p:nvPr userDrawn="1"/>
        </p:nvSpPr>
        <p:spPr>
          <a:xfrm rot="2700000">
            <a:off x="1513825" y="2761114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1581149" y="3053187"/>
            <a:ext cx="4131127" cy="4128938"/>
            <a:chOff x="3326919" y="1476686"/>
            <a:chExt cx="5193255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380118" y="3291171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01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33235" y="4578264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4" name="グループ化 23"/>
          <p:cNvGrpSpPr/>
          <p:nvPr userDrawn="1"/>
        </p:nvGrpSpPr>
        <p:grpSpPr>
          <a:xfrm>
            <a:off x="7124851" y="3077444"/>
            <a:ext cx="4364293" cy="4128938"/>
            <a:chOff x="3326919" y="1476686"/>
            <a:chExt cx="5486368" cy="5190503"/>
          </a:xfrm>
        </p:grpSpPr>
        <p:sp>
          <p:nvSpPr>
            <p:cNvPr id="25" name="フリーフォーム 24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6" name="テキスト ボックス 25"/>
            <p:cNvSpPr txBox="1"/>
            <p:nvPr userDrawn="1"/>
          </p:nvSpPr>
          <p:spPr>
            <a:xfrm>
              <a:off x="7380119" y="3291171"/>
              <a:ext cx="1433168" cy="13928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02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76937" y="4602521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8" name="グループ化 27"/>
          <p:cNvGrpSpPr/>
          <p:nvPr userDrawn="1"/>
        </p:nvGrpSpPr>
        <p:grpSpPr>
          <a:xfrm>
            <a:off x="12668553" y="3077444"/>
            <a:ext cx="4364292" cy="4128938"/>
            <a:chOff x="3326919" y="1476686"/>
            <a:chExt cx="5486367" cy="5190503"/>
          </a:xfrm>
        </p:grpSpPr>
        <p:sp>
          <p:nvSpPr>
            <p:cNvPr id="29" name="フリーフォーム 28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0" name="テキスト ボックス 29"/>
            <p:cNvSpPr txBox="1"/>
            <p:nvPr userDrawn="1"/>
          </p:nvSpPr>
          <p:spPr>
            <a:xfrm>
              <a:off x="7380118" y="3291171"/>
              <a:ext cx="1433168" cy="13928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03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20639" y="4602521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フリーフォーム 31"/>
          <p:cNvSpPr/>
          <p:nvPr userDrawn="1"/>
        </p:nvSpPr>
        <p:spPr>
          <a:xfrm rot="2700000">
            <a:off x="6102172" y="20986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フリーフォーム 33"/>
          <p:cNvSpPr/>
          <p:nvPr userDrawn="1"/>
        </p:nvSpPr>
        <p:spPr>
          <a:xfrm rot="2700000">
            <a:off x="12195797" y="30890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951948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6786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19245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6980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4" grpId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&amp;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図プレースホルダー 9"/>
          <p:cNvSpPr>
            <a:spLocks noGrp="1"/>
          </p:cNvSpPr>
          <p:nvPr>
            <p:ph type="pic" sz="quarter" idx="16" hasCustomPrompt="1"/>
          </p:nvPr>
        </p:nvSpPr>
        <p:spPr>
          <a:xfrm>
            <a:off x="1017589" y="2483603"/>
            <a:ext cx="5240658" cy="3299660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2" name="図プレースホルダー 9"/>
          <p:cNvSpPr>
            <a:spLocks noGrp="1"/>
          </p:cNvSpPr>
          <p:nvPr>
            <p:ph type="pic" sz="quarter" idx="17" hasCustomPrompt="1"/>
          </p:nvPr>
        </p:nvSpPr>
        <p:spPr>
          <a:xfrm>
            <a:off x="6545262" y="2483603"/>
            <a:ext cx="5240658" cy="3299660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9" name="図プレースホルダー 9"/>
          <p:cNvSpPr>
            <a:spLocks noGrp="1"/>
          </p:cNvSpPr>
          <p:nvPr>
            <p:ph type="pic" sz="quarter" idx="20" hasCustomPrompt="1"/>
          </p:nvPr>
        </p:nvSpPr>
        <p:spPr>
          <a:xfrm>
            <a:off x="12072591" y="2483603"/>
            <a:ext cx="5240658" cy="3299660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9" name="テキスト プレースホルダー 58"/>
          <p:cNvSpPr>
            <a:spLocks noGrp="1"/>
          </p:cNvSpPr>
          <p:nvPr>
            <p:ph type="body" sz="quarter" idx="12" hasCustomPrompt="1"/>
          </p:nvPr>
        </p:nvSpPr>
        <p:spPr>
          <a:xfrm>
            <a:off x="1017589" y="4155702"/>
            <a:ext cx="5248199" cy="162679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0" name="テキスト プレースホルダー 59"/>
          <p:cNvSpPr>
            <a:spLocks noGrp="1"/>
          </p:cNvSpPr>
          <p:nvPr>
            <p:ph type="body" sz="quarter" idx="30" hasCustomPrompt="1"/>
          </p:nvPr>
        </p:nvSpPr>
        <p:spPr>
          <a:xfrm>
            <a:off x="6545262" y="4156471"/>
            <a:ext cx="5248199" cy="162679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31" hasCustomPrompt="1"/>
          </p:nvPr>
        </p:nvSpPr>
        <p:spPr>
          <a:xfrm>
            <a:off x="12072591" y="4156471"/>
            <a:ext cx="5248199" cy="162679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90387" y="5092614"/>
            <a:ext cx="512467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618060" y="5092614"/>
            <a:ext cx="512467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2145389" y="5092614"/>
            <a:ext cx="512467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009100" y="6015037"/>
            <a:ext cx="5249147" cy="2771775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63938" y="6015037"/>
            <a:ext cx="5249147" cy="2771775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76397" y="6015037"/>
            <a:ext cx="5249147" cy="2771775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07484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2" grpId="0"/>
      <p:bldP spid="49" grpId="0"/>
      <p:bldP spid="59" grpId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フリーフォーム 51"/>
          <p:cNvSpPr/>
          <p:nvPr userDrawn="1"/>
        </p:nvSpPr>
        <p:spPr>
          <a:xfrm rot="2700000">
            <a:off x="10253326" y="2109214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6" name="グループ化 15"/>
          <p:cNvGrpSpPr/>
          <p:nvPr userDrawn="1"/>
        </p:nvGrpSpPr>
        <p:grpSpPr>
          <a:xfrm>
            <a:off x="1612770" y="221114"/>
            <a:ext cx="7388422" cy="6827572"/>
            <a:chOff x="1612770" y="221114"/>
            <a:chExt cx="7388422" cy="6827572"/>
          </a:xfrm>
        </p:grpSpPr>
        <p:sp>
          <p:nvSpPr>
            <p:cNvPr id="65" name="フリーフォーム 64"/>
            <p:cNvSpPr/>
            <p:nvPr userDrawn="1"/>
          </p:nvSpPr>
          <p:spPr>
            <a:xfrm rot="2700000">
              <a:off x="1350155" y="483729"/>
              <a:ext cx="6827572" cy="6302341"/>
            </a:xfrm>
            <a:custGeom>
              <a:avLst/>
              <a:gdLst>
                <a:gd name="connsiteX0" fmla="*/ 3192491 w 6827572"/>
                <a:gd name="connsiteY0" fmla="*/ 742950 h 6302341"/>
                <a:gd name="connsiteX1" fmla="*/ 3935441 w 6827572"/>
                <a:gd name="connsiteY1" fmla="*/ 0 h 6302341"/>
                <a:gd name="connsiteX2" fmla="*/ 6827572 w 6827572"/>
                <a:gd name="connsiteY2" fmla="*/ 0 h 6302341"/>
                <a:gd name="connsiteX3" fmla="*/ 6102500 w 6827572"/>
                <a:gd name="connsiteY3" fmla="*/ 725072 h 6302341"/>
                <a:gd name="connsiteX4" fmla="*/ 6102501 w 6827572"/>
                <a:gd name="connsiteY4" fmla="*/ 725073 h 6302341"/>
                <a:gd name="connsiteX5" fmla="*/ 2162414 w 6827572"/>
                <a:gd name="connsiteY5" fmla="*/ 4665160 h 6302341"/>
                <a:gd name="connsiteX6" fmla="*/ 2162414 w 6827572"/>
                <a:gd name="connsiteY6" fmla="*/ 4665160 h 6302341"/>
                <a:gd name="connsiteX7" fmla="*/ 525233 w 6827572"/>
                <a:gd name="connsiteY7" fmla="*/ 6302341 h 6302341"/>
                <a:gd name="connsiteX8" fmla="*/ 0 w 6827572"/>
                <a:gd name="connsiteY8" fmla="*/ 5777107 h 6302341"/>
                <a:gd name="connsiteX9" fmla="*/ 1637181 w 6827572"/>
                <a:gd name="connsiteY9" fmla="*/ 4139926 h 6302341"/>
                <a:gd name="connsiteX10" fmla="*/ 1637069 w 6827572"/>
                <a:gd name="connsiteY10" fmla="*/ 4139815 h 6302341"/>
                <a:gd name="connsiteX11" fmla="*/ 5033934 w 6827572"/>
                <a:gd name="connsiteY11" fmla="*/ 742950 h 630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27572" h="6302341">
                  <a:moveTo>
                    <a:pt x="3192491" y="742950"/>
                  </a:moveTo>
                  <a:lnTo>
                    <a:pt x="3935441" y="0"/>
                  </a:lnTo>
                  <a:lnTo>
                    <a:pt x="6827572" y="0"/>
                  </a:lnTo>
                  <a:lnTo>
                    <a:pt x="6102500" y="725072"/>
                  </a:lnTo>
                  <a:lnTo>
                    <a:pt x="6102501" y="725073"/>
                  </a:lnTo>
                  <a:lnTo>
                    <a:pt x="2162414" y="4665160"/>
                  </a:lnTo>
                  <a:lnTo>
                    <a:pt x="2162414" y="4665160"/>
                  </a:lnTo>
                  <a:lnTo>
                    <a:pt x="525233" y="6302341"/>
                  </a:lnTo>
                  <a:lnTo>
                    <a:pt x="0" y="5777107"/>
                  </a:lnTo>
                  <a:lnTo>
                    <a:pt x="1637181" y="4139926"/>
                  </a:lnTo>
                  <a:lnTo>
                    <a:pt x="1637069" y="4139815"/>
                  </a:lnTo>
                  <a:lnTo>
                    <a:pt x="5033934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861136" y="3073044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01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5088923" y="1637232"/>
            <a:ext cx="6667652" cy="6230468"/>
            <a:chOff x="5088923" y="1637232"/>
            <a:chExt cx="6667652" cy="6230468"/>
          </a:xfrm>
        </p:grpSpPr>
        <p:sp>
          <p:nvSpPr>
            <p:cNvPr id="66" name="フリーフォーム 65"/>
            <p:cNvSpPr/>
            <p:nvPr userDrawn="1"/>
          </p:nvSpPr>
          <p:spPr>
            <a:xfrm rot="2700000">
              <a:off x="4826307" y="1899848"/>
              <a:ext cx="6230468" cy="5705236"/>
            </a:xfrm>
            <a:custGeom>
              <a:avLst/>
              <a:gdLst>
                <a:gd name="connsiteX0" fmla="*/ 2595387 w 6230468"/>
                <a:gd name="connsiteY0" fmla="*/ 742950 h 5705236"/>
                <a:gd name="connsiteX1" fmla="*/ 3338337 w 6230468"/>
                <a:gd name="connsiteY1" fmla="*/ 0 h 5705236"/>
                <a:gd name="connsiteX2" fmla="*/ 6230468 w 6230468"/>
                <a:gd name="connsiteY2" fmla="*/ 0 h 5705236"/>
                <a:gd name="connsiteX3" fmla="*/ 5505396 w 6230468"/>
                <a:gd name="connsiteY3" fmla="*/ 725072 h 5705236"/>
                <a:gd name="connsiteX4" fmla="*/ 5505397 w 6230468"/>
                <a:gd name="connsiteY4" fmla="*/ 725073 h 5705236"/>
                <a:gd name="connsiteX5" fmla="*/ 1710117 w 6230468"/>
                <a:gd name="connsiteY5" fmla="*/ 4520353 h 5705236"/>
                <a:gd name="connsiteX6" fmla="*/ 1565310 w 6230468"/>
                <a:gd name="connsiteY6" fmla="*/ 4665160 h 5705236"/>
                <a:gd name="connsiteX7" fmla="*/ 525233 w 6230468"/>
                <a:gd name="connsiteY7" fmla="*/ 5705236 h 5705236"/>
                <a:gd name="connsiteX8" fmla="*/ 0 w 6230468"/>
                <a:gd name="connsiteY8" fmla="*/ 5180003 h 5705236"/>
                <a:gd name="connsiteX9" fmla="*/ 1040077 w 6230468"/>
                <a:gd name="connsiteY9" fmla="*/ 4139927 h 5705236"/>
                <a:gd name="connsiteX10" fmla="*/ 1039965 w 6230468"/>
                <a:gd name="connsiteY10" fmla="*/ 4139815 h 5705236"/>
                <a:gd name="connsiteX11" fmla="*/ 4436830 w 6230468"/>
                <a:gd name="connsiteY11" fmla="*/ 742950 h 570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30468" h="5705236">
                  <a:moveTo>
                    <a:pt x="2595387" y="742950"/>
                  </a:moveTo>
                  <a:lnTo>
                    <a:pt x="3338337" y="0"/>
                  </a:lnTo>
                  <a:lnTo>
                    <a:pt x="6230468" y="0"/>
                  </a:lnTo>
                  <a:lnTo>
                    <a:pt x="5505396" y="725072"/>
                  </a:lnTo>
                  <a:lnTo>
                    <a:pt x="5505397" y="725073"/>
                  </a:lnTo>
                  <a:lnTo>
                    <a:pt x="1710117" y="4520353"/>
                  </a:lnTo>
                  <a:lnTo>
                    <a:pt x="1565310" y="4665160"/>
                  </a:lnTo>
                  <a:lnTo>
                    <a:pt x="525233" y="5705236"/>
                  </a:lnTo>
                  <a:lnTo>
                    <a:pt x="0" y="5180003"/>
                  </a:lnTo>
                  <a:lnTo>
                    <a:pt x="1040077" y="4139927"/>
                  </a:lnTo>
                  <a:lnTo>
                    <a:pt x="1039965" y="4139815"/>
                  </a:lnTo>
                  <a:lnTo>
                    <a:pt x="4436830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8" name="テキスト ボックス 27"/>
            <p:cNvSpPr txBox="1"/>
            <p:nvPr userDrawn="1"/>
          </p:nvSpPr>
          <p:spPr>
            <a:xfrm>
              <a:off x="10616519" y="419061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02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グループ化 13"/>
          <p:cNvGrpSpPr/>
          <p:nvPr userDrawn="1"/>
        </p:nvGrpSpPr>
        <p:grpSpPr>
          <a:xfrm>
            <a:off x="8440954" y="3001937"/>
            <a:ext cx="6071004" cy="5736188"/>
            <a:chOff x="8440954" y="3001937"/>
            <a:chExt cx="6071004" cy="5736188"/>
          </a:xfrm>
        </p:grpSpPr>
        <p:sp>
          <p:nvSpPr>
            <p:cNvPr id="67" name="フリーフォーム 66"/>
            <p:cNvSpPr/>
            <p:nvPr userDrawn="1"/>
          </p:nvSpPr>
          <p:spPr>
            <a:xfrm rot="2700000">
              <a:off x="8178338" y="3264553"/>
              <a:ext cx="5736188" cy="5210956"/>
            </a:xfrm>
            <a:custGeom>
              <a:avLst/>
              <a:gdLst>
                <a:gd name="connsiteX0" fmla="*/ 2101107 w 5736188"/>
                <a:gd name="connsiteY0" fmla="*/ 742950 h 5210956"/>
                <a:gd name="connsiteX1" fmla="*/ 2844057 w 5736188"/>
                <a:gd name="connsiteY1" fmla="*/ 0 h 5210956"/>
                <a:gd name="connsiteX2" fmla="*/ 5736188 w 5736188"/>
                <a:gd name="connsiteY2" fmla="*/ 0 h 5210956"/>
                <a:gd name="connsiteX3" fmla="*/ 5011116 w 5736188"/>
                <a:gd name="connsiteY3" fmla="*/ 725072 h 5210956"/>
                <a:gd name="connsiteX4" fmla="*/ 5011117 w 5736188"/>
                <a:gd name="connsiteY4" fmla="*/ 725073 h 5210956"/>
                <a:gd name="connsiteX5" fmla="*/ 1215837 w 5736188"/>
                <a:gd name="connsiteY5" fmla="*/ 4520353 h 5210956"/>
                <a:gd name="connsiteX6" fmla="*/ 1071030 w 5736188"/>
                <a:gd name="connsiteY6" fmla="*/ 4665160 h 5210956"/>
                <a:gd name="connsiteX7" fmla="*/ 525234 w 5736188"/>
                <a:gd name="connsiteY7" fmla="*/ 5210956 h 5210956"/>
                <a:gd name="connsiteX8" fmla="*/ 0 w 5736188"/>
                <a:gd name="connsiteY8" fmla="*/ 4685723 h 5210956"/>
                <a:gd name="connsiteX9" fmla="*/ 545797 w 5736188"/>
                <a:gd name="connsiteY9" fmla="*/ 4139927 h 5210956"/>
                <a:gd name="connsiteX10" fmla="*/ 545685 w 5736188"/>
                <a:gd name="connsiteY10" fmla="*/ 4139815 h 5210956"/>
                <a:gd name="connsiteX11" fmla="*/ 3942550 w 5736188"/>
                <a:gd name="connsiteY11" fmla="*/ 742950 h 521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36188" h="5210956">
                  <a:moveTo>
                    <a:pt x="2101107" y="742950"/>
                  </a:moveTo>
                  <a:lnTo>
                    <a:pt x="2844057" y="0"/>
                  </a:lnTo>
                  <a:lnTo>
                    <a:pt x="5736188" y="0"/>
                  </a:lnTo>
                  <a:lnTo>
                    <a:pt x="5011116" y="725072"/>
                  </a:lnTo>
                  <a:lnTo>
                    <a:pt x="5011117" y="725073"/>
                  </a:lnTo>
                  <a:lnTo>
                    <a:pt x="1215837" y="4520353"/>
                  </a:lnTo>
                  <a:lnTo>
                    <a:pt x="1071030" y="4665160"/>
                  </a:lnTo>
                  <a:lnTo>
                    <a:pt x="525234" y="5210956"/>
                  </a:lnTo>
                  <a:lnTo>
                    <a:pt x="0" y="4685723"/>
                  </a:lnTo>
                  <a:lnTo>
                    <a:pt x="545797" y="4139927"/>
                  </a:lnTo>
                  <a:lnTo>
                    <a:pt x="545685" y="4139815"/>
                  </a:lnTo>
                  <a:lnTo>
                    <a:pt x="3942550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3" name="テキスト ボックス 32"/>
            <p:cNvSpPr txBox="1"/>
            <p:nvPr userDrawn="1"/>
          </p:nvSpPr>
          <p:spPr>
            <a:xfrm>
              <a:off x="13371902" y="5308176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03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グループ化 12"/>
          <p:cNvGrpSpPr/>
          <p:nvPr userDrawn="1"/>
        </p:nvGrpSpPr>
        <p:grpSpPr>
          <a:xfrm>
            <a:off x="11855133" y="4392308"/>
            <a:ext cx="5412207" cy="5190503"/>
            <a:chOff x="11855133" y="4392308"/>
            <a:chExt cx="5412207" cy="5190503"/>
          </a:xfrm>
        </p:grpSpPr>
        <p:sp>
          <p:nvSpPr>
            <p:cNvPr id="37" name="フリーフォーム 36"/>
            <p:cNvSpPr/>
            <p:nvPr userDrawn="1"/>
          </p:nvSpPr>
          <p:spPr>
            <a:xfrm rot="2700000">
              <a:off x="11592461" y="4654980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7" name="テキスト ボックス 46"/>
            <p:cNvSpPr txBox="1"/>
            <p:nvPr userDrawn="1"/>
          </p:nvSpPr>
          <p:spPr>
            <a:xfrm>
              <a:off x="16127284" y="6425743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04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3" name="フリーフォーム 52"/>
          <p:cNvSpPr/>
          <p:nvPr userDrawn="1"/>
        </p:nvSpPr>
        <p:spPr>
          <a:xfrm rot="2700000">
            <a:off x="721152" y="1052069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フリーフォーム 53"/>
          <p:cNvSpPr/>
          <p:nvPr userDrawn="1"/>
        </p:nvSpPr>
        <p:spPr>
          <a:xfrm rot="2700000">
            <a:off x="15266296" y="3096793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2992313" y="3075687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730030" y="4180178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1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532646" y="5297654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テキスト プレースホルダー 1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1250219" y="6428276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529026" y="3941071"/>
            <a:ext cx="3138383" cy="323423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4118631" y="5043921"/>
            <a:ext cx="3138383" cy="323423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7554582" y="6166842"/>
            <a:ext cx="3138383" cy="323423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11077106" y="7298904"/>
            <a:ext cx="6595110" cy="2102176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フリーフォーム 63"/>
          <p:cNvSpPr/>
          <p:nvPr userDrawn="1"/>
        </p:nvSpPr>
        <p:spPr>
          <a:xfrm rot="2700000">
            <a:off x="3171260" y="8080421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31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6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animBg="1"/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37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i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楕円 9"/>
          <p:cNvSpPr/>
          <p:nvPr userDrawn="1"/>
        </p:nvSpPr>
        <p:spPr>
          <a:xfrm>
            <a:off x="8043635" y="2583543"/>
            <a:ext cx="2200729" cy="6052457"/>
          </a:xfrm>
          <a:prstGeom prst="ellipse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/>
          <p:cNvSpPr/>
          <p:nvPr userDrawn="1"/>
        </p:nvSpPr>
        <p:spPr>
          <a:xfrm rot="18000000">
            <a:off x="8043635" y="2583543"/>
            <a:ext cx="2200729" cy="6052457"/>
          </a:xfrm>
          <a:prstGeom prst="ellipse">
            <a:avLst/>
          </a:prstGeom>
          <a:noFill/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/>
          <p:cNvSpPr/>
          <p:nvPr userDrawn="1"/>
        </p:nvSpPr>
        <p:spPr>
          <a:xfrm rot="14400000">
            <a:off x="8043635" y="2583543"/>
            <a:ext cx="2200729" cy="6052457"/>
          </a:xfrm>
          <a:prstGeom prst="ellipse">
            <a:avLst/>
          </a:prstGeom>
          <a:noFill/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/>
          <p:cNvSpPr/>
          <p:nvPr userDrawn="1"/>
        </p:nvSpPr>
        <p:spPr>
          <a:xfrm>
            <a:off x="9677017" y="3135364"/>
            <a:ext cx="385397" cy="385397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/>
          <p:cNvSpPr/>
          <p:nvPr userDrawn="1"/>
        </p:nvSpPr>
        <p:spPr>
          <a:xfrm>
            <a:off x="6362317" y="6297664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楕円 16"/>
          <p:cNvSpPr/>
          <p:nvPr userDrawn="1"/>
        </p:nvSpPr>
        <p:spPr>
          <a:xfrm>
            <a:off x="10894271" y="7165661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2314973" y="3343674"/>
            <a:ext cx="5429628" cy="179823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2314973" y="2354353"/>
            <a:ext cx="5429628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12422470" y="3119519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22960" y="6166982"/>
            <a:ext cx="5514403" cy="1791659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22960" y="5177661"/>
            <a:ext cx="5514403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4079367" y="594282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2314973" y="6721633"/>
            <a:ext cx="5429628" cy="179823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2314973" y="5732312"/>
            <a:ext cx="5429628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2422470" y="6497478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cxnSp>
        <p:nvCxnSpPr>
          <p:cNvPr id="27" name="直線コネクタ 9"/>
          <p:cNvCxnSpPr>
            <a:stCxn id="15" idx="6"/>
            <a:endCxn id="19" idx="1"/>
          </p:cNvCxnSpPr>
          <p:nvPr userDrawn="1"/>
        </p:nvCxnSpPr>
        <p:spPr>
          <a:xfrm flipV="1">
            <a:off x="10062414" y="2727869"/>
            <a:ext cx="2252559" cy="600194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9"/>
          <p:cNvCxnSpPr>
            <a:stCxn id="22" idx="3"/>
            <a:endCxn id="16" idx="0"/>
          </p:cNvCxnSpPr>
          <p:nvPr userDrawn="1"/>
        </p:nvCxnSpPr>
        <p:spPr>
          <a:xfrm>
            <a:off x="6037363" y="5551177"/>
            <a:ext cx="517653" cy="746487"/>
          </a:xfrm>
          <a:prstGeom prst="bentConnector2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9"/>
          <p:cNvCxnSpPr>
            <a:stCxn id="17" idx="6"/>
            <a:endCxn id="25" idx="1"/>
          </p:cNvCxnSpPr>
          <p:nvPr userDrawn="1"/>
        </p:nvCxnSpPr>
        <p:spPr>
          <a:xfrm flipV="1">
            <a:off x="11279668" y="6105828"/>
            <a:ext cx="1035305" cy="1252532"/>
          </a:xfrm>
          <a:prstGeom prst="bentConnector3">
            <a:avLst>
              <a:gd name="adj1" fmla="val 68225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27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50"/>
                            </p:stCondLst>
                            <p:childTnLst>
                              <p:par>
                                <p:cTn id="4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9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4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5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50"/>
                            </p:stCondLst>
                            <p:childTnLst>
                              <p:par>
                                <p:cTn id="62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700"/>
                            </p:stCondLst>
                            <p:childTnLst>
                              <p:par>
                                <p:cTn id="8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2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7" grpId="0" animBg="1"/>
      <p:bldP spid="1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</p:bldLst>
  </p:timing>
  <p:extLst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mparison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1882775" y="2500074"/>
            <a:ext cx="41529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882775" y="3138994"/>
            <a:ext cx="4152900" cy="1269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1882775" y="4379126"/>
            <a:ext cx="4152900" cy="28054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1882775" y="7191719"/>
            <a:ext cx="4152900" cy="246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プレースホルダー 18"/>
          <p:cNvSpPr>
            <a:spLocks noGrp="1"/>
          </p:cNvSpPr>
          <p:nvPr>
            <p:ph type="body" sz="quarter" idx="31" hasCustomPrompt="1"/>
          </p:nvPr>
        </p:nvSpPr>
        <p:spPr>
          <a:xfrm>
            <a:off x="1882775" y="3143689"/>
            <a:ext cx="4152900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6" name="テキスト プレースホルダー 18"/>
          <p:cNvSpPr>
            <a:spLocks noGrp="1"/>
          </p:cNvSpPr>
          <p:nvPr>
            <p:ph type="body" sz="quarter" idx="13" hasCustomPrompt="1"/>
          </p:nvPr>
        </p:nvSpPr>
        <p:spPr>
          <a:xfrm>
            <a:off x="1882775" y="2504769"/>
            <a:ext cx="4152900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7" name="テキスト プレースホルダー 18"/>
          <p:cNvSpPr>
            <a:spLocks noGrp="1"/>
          </p:cNvSpPr>
          <p:nvPr>
            <p:ph type="body" sz="quarter" idx="14" hasCustomPrompt="1"/>
          </p:nvPr>
        </p:nvSpPr>
        <p:spPr>
          <a:xfrm>
            <a:off x="1882775" y="4544428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0" name="テキスト プレースホルダー 18"/>
          <p:cNvSpPr>
            <a:spLocks noGrp="1"/>
          </p:cNvSpPr>
          <p:nvPr>
            <p:ph type="body" sz="quarter" idx="32" hasCustomPrompt="1"/>
          </p:nvPr>
        </p:nvSpPr>
        <p:spPr>
          <a:xfrm>
            <a:off x="1882775" y="5181775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1" name="テキスト プレースホルダー 18"/>
          <p:cNvSpPr>
            <a:spLocks noGrp="1"/>
          </p:cNvSpPr>
          <p:nvPr>
            <p:ph type="body" sz="quarter" idx="33" hasCustomPrompt="1"/>
          </p:nvPr>
        </p:nvSpPr>
        <p:spPr>
          <a:xfrm>
            <a:off x="1882775" y="5819122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2" name="テキスト プレースホルダー 18"/>
          <p:cNvSpPr>
            <a:spLocks noGrp="1"/>
          </p:cNvSpPr>
          <p:nvPr>
            <p:ph type="body" sz="quarter" idx="34" hasCustomPrompt="1"/>
          </p:nvPr>
        </p:nvSpPr>
        <p:spPr>
          <a:xfrm>
            <a:off x="1882775" y="6456470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7064375" y="2496502"/>
            <a:ext cx="41529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064375" y="3135422"/>
            <a:ext cx="4152900" cy="12699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7064375" y="4375554"/>
            <a:ext cx="4152900" cy="28054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7064375" y="7188147"/>
            <a:ext cx="4152900" cy="2461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プレースホルダー 18"/>
          <p:cNvSpPr>
            <a:spLocks noGrp="1"/>
          </p:cNvSpPr>
          <p:nvPr>
            <p:ph type="body" sz="quarter" idx="35" hasCustomPrompt="1"/>
          </p:nvPr>
        </p:nvSpPr>
        <p:spPr>
          <a:xfrm>
            <a:off x="7064375" y="3140117"/>
            <a:ext cx="4152900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38" name="テキスト プレースホルダー 18"/>
          <p:cNvSpPr>
            <a:spLocks noGrp="1"/>
          </p:cNvSpPr>
          <p:nvPr>
            <p:ph type="body" sz="quarter" idx="36" hasCustomPrompt="1"/>
          </p:nvPr>
        </p:nvSpPr>
        <p:spPr>
          <a:xfrm>
            <a:off x="7064375" y="2501197"/>
            <a:ext cx="4152900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39" name="テキスト プレースホルダー 18"/>
          <p:cNvSpPr>
            <a:spLocks noGrp="1"/>
          </p:cNvSpPr>
          <p:nvPr>
            <p:ph type="body" sz="quarter" idx="37" hasCustomPrompt="1"/>
          </p:nvPr>
        </p:nvSpPr>
        <p:spPr>
          <a:xfrm>
            <a:off x="7064375" y="4540856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0" name="テキスト プレースホルダー 18"/>
          <p:cNvSpPr>
            <a:spLocks noGrp="1"/>
          </p:cNvSpPr>
          <p:nvPr>
            <p:ph type="body" sz="quarter" idx="38" hasCustomPrompt="1"/>
          </p:nvPr>
        </p:nvSpPr>
        <p:spPr>
          <a:xfrm>
            <a:off x="7064375" y="5178203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1" name="テキスト プレースホルダー 18"/>
          <p:cNvSpPr>
            <a:spLocks noGrp="1"/>
          </p:cNvSpPr>
          <p:nvPr>
            <p:ph type="body" sz="quarter" idx="39" hasCustomPrompt="1"/>
          </p:nvPr>
        </p:nvSpPr>
        <p:spPr>
          <a:xfrm>
            <a:off x="7064375" y="5815550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2" name="テキスト プレースホルダー 18"/>
          <p:cNvSpPr>
            <a:spLocks noGrp="1"/>
          </p:cNvSpPr>
          <p:nvPr>
            <p:ph type="body" sz="quarter" idx="40" hasCustomPrompt="1"/>
          </p:nvPr>
        </p:nvSpPr>
        <p:spPr>
          <a:xfrm>
            <a:off x="7064375" y="6452898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12245975" y="2492882"/>
            <a:ext cx="41529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12245975" y="3131802"/>
            <a:ext cx="4152900" cy="12699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45" name="正方形/長方形 44"/>
          <p:cNvSpPr/>
          <p:nvPr userDrawn="1"/>
        </p:nvSpPr>
        <p:spPr>
          <a:xfrm>
            <a:off x="12245975" y="4371934"/>
            <a:ext cx="4152900" cy="2805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12245975" y="7184527"/>
            <a:ext cx="4152900" cy="2461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テキスト プレースホルダー 18"/>
          <p:cNvSpPr>
            <a:spLocks noGrp="1"/>
          </p:cNvSpPr>
          <p:nvPr>
            <p:ph type="body" sz="quarter" idx="41" hasCustomPrompt="1"/>
          </p:nvPr>
        </p:nvSpPr>
        <p:spPr>
          <a:xfrm>
            <a:off x="12245975" y="3136497"/>
            <a:ext cx="4152900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48" name="テキスト プレースホルダー 18"/>
          <p:cNvSpPr>
            <a:spLocks noGrp="1"/>
          </p:cNvSpPr>
          <p:nvPr>
            <p:ph type="body" sz="quarter" idx="42" hasCustomPrompt="1"/>
          </p:nvPr>
        </p:nvSpPr>
        <p:spPr>
          <a:xfrm>
            <a:off x="12245975" y="2497577"/>
            <a:ext cx="4152900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49" name="テキスト プレースホルダー 18"/>
          <p:cNvSpPr>
            <a:spLocks noGrp="1"/>
          </p:cNvSpPr>
          <p:nvPr>
            <p:ph type="body" sz="quarter" idx="43" hasCustomPrompt="1"/>
          </p:nvPr>
        </p:nvSpPr>
        <p:spPr>
          <a:xfrm>
            <a:off x="12245975" y="4537236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0" name="テキスト プレースホルダー 18"/>
          <p:cNvSpPr>
            <a:spLocks noGrp="1"/>
          </p:cNvSpPr>
          <p:nvPr>
            <p:ph type="body" sz="quarter" idx="44" hasCustomPrompt="1"/>
          </p:nvPr>
        </p:nvSpPr>
        <p:spPr>
          <a:xfrm>
            <a:off x="12245975" y="5174583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1" name="テキスト プレースホルダー 18"/>
          <p:cNvSpPr>
            <a:spLocks noGrp="1"/>
          </p:cNvSpPr>
          <p:nvPr>
            <p:ph type="body" sz="quarter" idx="45" hasCustomPrompt="1"/>
          </p:nvPr>
        </p:nvSpPr>
        <p:spPr>
          <a:xfrm>
            <a:off x="12245975" y="5811930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2" name="テキスト プレースホルダー 18"/>
          <p:cNvSpPr>
            <a:spLocks noGrp="1"/>
          </p:cNvSpPr>
          <p:nvPr>
            <p:ph type="body" sz="quarter" idx="46" hasCustomPrompt="1"/>
          </p:nvPr>
        </p:nvSpPr>
        <p:spPr>
          <a:xfrm>
            <a:off x="12245975" y="6449278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301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50"/>
                            </p:stCondLst>
                            <p:childTnLst>
                              <p:par>
                                <p:cTn id="43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50"/>
                            </p:stCondLst>
                            <p:childTnLst>
                              <p:par>
                                <p:cTn id="81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3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6" grpId="0" animBg="1"/>
      <p:bldP spid="27" grpId="0" animBg="1"/>
      <p:bldP spid="28" grpId="0" animBg="1"/>
      <p:bldP spid="29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 animBg="1"/>
      <p:bldP spid="35" grpId="0" animBg="1"/>
      <p:bldP spid="36" grpId="0" animBg="1"/>
      <p:bldP spid="37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animBg="1"/>
      <p:bldP spid="44" grpId="0" animBg="1"/>
      <p:bldP spid="45" grpId="0" animBg="1"/>
      <p:bldP spid="46" grpId="0" animBg="1"/>
      <p:bldP spid="47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mparison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950791" y="2500074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950791" y="3138994"/>
            <a:ext cx="3867394" cy="1269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950791" y="4379126"/>
            <a:ext cx="3867394" cy="28054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950791" y="7191719"/>
            <a:ext cx="3867394" cy="246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プレースホルダー 18"/>
          <p:cNvSpPr>
            <a:spLocks noGrp="1"/>
          </p:cNvSpPr>
          <p:nvPr>
            <p:ph type="body" sz="quarter" idx="31" hasCustomPrompt="1"/>
          </p:nvPr>
        </p:nvSpPr>
        <p:spPr>
          <a:xfrm>
            <a:off x="950791" y="3143689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6" name="テキスト プレースホルダー 18"/>
          <p:cNvSpPr>
            <a:spLocks noGrp="1"/>
          </p:cNvSpPr>
          <p:nvPr>
            <p:ph type="body" sz="quarter" idx="13" hasCustomPrompt="1"/>
          </p:nvPr>
        </p:nvSpPr>
        <p:spPr>
          <a:xfrm>
            <a:off x="950791" y="2504769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7" name="テキスト プレースホルダー 18"/>
          <p:cNvSpPr>
            <a:spLocks noGrp="1"/>
          </p:cNvSpPr>
          <p:nvPr>
            <p:ph type="body" sz="quarter" idx="14" hasCustomPrompt="1"/>
          </p:nvPr>
        </p:nvSpPr>
        <p:spPr>
          <a:xfrm>
            <a:off x="950791" y="454442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0" name="テキスト プレースホルダー 18"/>
          <p:cNvSpPr>
            <a:spLocks noGrp="1"/>
          </p:cNvSpPr>
          <p:nvPr>
            <p:ph type="body" sz="quarter" idx="32" hasCustomPrompt="1"/>
          </p:nvPr>
        </p:nvSpPr>
        <p:spPr>
          <a:xfrm>
            <a:off x="950791" y="5181775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1" name="テキスト プレースホルダー 18"/>
          <p:cNvSpPr>
            <a:spLocks noGrp="1"/>
          </p:cNvSpPr>
          <p:nvPr>
            <p:ph type="body" sz="quarter" idx="33" hasCustomPrompt="1"/>
          </p:nvPr>
        </p:nvSpPr>
        <p:spPr>
          <a:xfrm>
            <a:off x="950791" y="5819122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2" name="テキスト プレースホルダー 18"/>
          <p:cNvSpPr>
            <a:spLocks noGrp="1"/>
          </p:cNvSpPr>
          <p:nvPr>
            <p:ph type="body" sz="quarter" idx="34" hasCustomPrompt="1"/>
          </p:nvPr>
        </p:nvSpPr>
        <p:spPr>
          <a:xfrm>
            <a:off x="950791" y="6456470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5125916" y="2496502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5125916" y="3135422"/>
            <a:ext cx="3867394" cy="12699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5125916" y="4375554"/>
            <a:ext cx="3867394" cy="28054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5125916" y="7188147"/>
            <a:ext cx="3867394" cy="2461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プレースホルダー 18"/>
          <p:cNvSpPr>
            <a:spLocks noGrp="1"/>
          </p:cNvSpPr>
          <p:nvPr>
            <p:ph type="body" sz="quarter" idx="35" hasCustomPrompt="1"/>
          </p:nvPr>
        </p:nvSpPr>
        <p:spPr>
          <a:xfrm>
            <a:off x="5125916" y="3140117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38" name="テキスト プレースホルダー 18"/>
          <p:cNvSpPr>
            <a:spLocks noGrp="1"/>
          </p:cNvSpPr>
          <p:nvPr>
            <p:ph type="body" sz="quarter" idx="36" hasCustomPrompt="1"/>
          </p:nvPr>
        </p:nvSpPr>
        <p:spPr>
          <a:xfrm>
            <a:off x="5125916" y="2501197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39" name="テキスト プレースホルダー 18"/>
          <p:cNvSpPr>
            <a:spLocks noGrp="1"/>
          </p:cNvSpPr>
          <p:nvPr>
            <p:ph type="body" sz="quarter" idx="37" hasCustomPrompt="1"/>
          </p:nvPr>
        </p:nvSpPr>
        <p:spPr>
          <a:xfrm>
            <a:off x="5125916" y="4540856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0" name="テキスト プレースホルダー 18"/>
          <p:cNvSpPr>
            <a:spLocks noGrp="1"/>
          </p:cNvSpPr>
          <p:nvPr>
            <p:ph type="body" sz="quarter" idx="38" hasCustomPrompt="1"/>
          </p:nvPr>
        </p:nvSpPr>
        <p:spPr>
          <a:xfrm>
            <a:off x="5125916" y="5178203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1" name="テキスト プレースホルダー 18"/>
          <p:cNvSpPr>
            <a:spLocks noGrp="1"/>
          </p:cNvSpPr>
          <p:nvPr>
            <p:ph type="body" sz="quarter" idx="39" hasCustomPrompt="1"/>
          </p:nvPr>
        </p:nvSpPr>
        <p:spPr>
          <a:xfrm>
            <a:off x="5125916" y="5815550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2" name="テキスト プレースホルダー 18"/>
          <p:cNvSpPr>
            <a:spLocks noGrp="1"/>
          </p:cNvSpPr>
          <p:nvPr>
            <p:ph type="body" sz="quarter" idx="40" hasCustomPrompt="1"/>
          </p:nvPr>
        </p:nvSpPr>
        <p:spPr>
          <a:xfrm>
            <a:off x="5125916" y="645289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9301041" y="2492882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9301041" y="3131802"/>
            <a:ext cx="3867394" cy="12699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45" name="正方形/長方形 44"/>
          <p:cNvSpPr/>
          <p:nvPr userDrawn="1"/>
        </p:nvSpPr>
        <p:spPr>
          <a:xfrm>
            <a:off x="9301041" y="4371934"/>
            <a:ext cx="3867394" cy="2805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9301041" y="7184527"/>
            <a:ext cx="3867394" cy="2461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テキスト プレースホルダー 18"/>
          <p:cNvSpPr>
            <a:spLocks noGrp="1"/>
          </p:cNvSpPr>
          <p:nvPr>
            <p:ph type="body" sz="quarter" idx="41" hasCustomPrompt="1"/>
          </p:nvPr>
        </p:nvSpPr>
        <p:spPr>
          <a:xfrm>
            <a:off x="9301041" y="3136497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48" name="テキスト プレースホルダー 18"/>
          <p:cNvSpPr>
            <a:spLocks noGrp="1"/>
          </p:cNvSpPr>
          <p:nvPr>
            <p:ph type="body" sz="quarter" idx="42" hasCustomPrompt="1"/>
          </p:nvPr>
        </p:nvSpPr>
        <p:spPr>
          <a:xfrm>
            <a:off x="9301041" y="2497577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49" name="テキスト プレースホルダー 18"/>
          <p:cNvSpPr>
            <a:spLocks noGrp="1"/>
          </p:cNvSpPr>
          <p:nvPr>
            <p:ph type="body" sz="quarter" idx="43" hasCustomPrompt="1"/>
          </p:nvPr>
        </p:nvSpPr>
        <p:spPr>
          <a:xfrm>
            <a:off x="9301041" y="4537236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0" name="テキスト プレースホルダー 18"/>
          <p:cNvSpPr>
            <a:spLocks noGrp="1"/>
          </p:cNvSpPr>
          <p:nvPr>
            <p:ph type="body" sz="quarter" idx="44" hasCustomPrompt="1"/>
          </p:nvPr>
        </p:nvSpPr>
        <p:spPr>
          <a:xfrm>
            <a:off x="9301041" y="5174583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1" name="テキスト プレースホルダー 18"/>
          <p:cNvSpPr>
            <a:spLocks noGrp="1"/>
          </p:cNvSpPr>
          <p:nvPr>
            <p:ph type="body" sz="quarter" idx="45" hasCustomPrompt="1"/>
          </p:nvPr>
        </p:nvSpPr>
        <p:spPr>
          <a:xfrm>
            <a:off x="9301041" y="5811930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2" name="テキスト プレースホルダー 18"/>
          <p:cNvSpPr>
            <a:spLocks noGrp="1"/>
          </p:cNvSpPr>
          <p:nvPr>
            <p:ph type="body" sz="quarter" idx="46" hasCustomPrompt="1"/>
          </p:nvPr>
        </p:nvSpPr>
        <p:spPr>
          <a:xfrm>
            <a:off x="9301041" y="644927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13476166" y="2497577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正方形/長方形 53"/>
          <p:cNvSpPr/>
          <p:nvPr userDrawn="1"/>
        </p:nvSpPr>
        <p:spPr>
          <a:xfrm>
            <a:off x="13476166" y="3136497"/>
            <a:ext cx="3867394" cy="12699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55" name="正方形/長方形 54"/>
          <p:cNvSpPr/>
          <p:nvPr userDrawn="1"/>
        </p:nvSpPr>
        <p:spPr>
          <a:xfrm>
            <a:off x="13476166" y="4376629"/>
            <a:ext cx="3867394" cy="280540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正方形/長方形 55"/>
          <p:cNvSpPr/>
          <p:nvPr userDrawn="1"/>
        </p:nvSpPr>
        <p:spPr>
          <a:xfrm>
            <a:off x="13476166" y="7189222"/>
            <a:ext cx="3867394" cy="24615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テキスト プレースホルダー 18"/>
          <p:cNvSpPr>
            <a:spLocks noGrp="1"/>
          </p:cNvSpPr>
          <p:nvPr>
            <p:ph type="body" sz="quarter" idx="47" hasCustomPrompt="1"/>
          </p:nvPr>
        </p:nvSpPr>
        <p:spPr>
          <a:xfrm>
            <a:off x="13476166" y="3141192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58" name="テキスト プレースホルダー 18"/>
          <p:cNvSpPr>
            <a:spLocks noGrp="1"/>
          </p:cNvSpPr>
          <p:nvPr>
            <p:ph type="body" sz="quarter" idx="48" hasCustomPrompt="1"/>
          </p:nvPr>
        </p:nvSpPr>
        <p:spPr>
          <a:xfrm>
            <a:off x="13476166" y="2502272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59" name="テキスト プレースホルダー 18"/>
          <p:cNvSpPr>
            <a:spLocks noGrp="1"/>
          </p:cNvSpPr>
          <p:nvPr>
            <p:ph type="body" sz="quarter" idx="49" hasCustomPrompt="1"/>
          </p:nvPr>
        </p:nvSpPr>
        <p:spPr>
          <a:xfrm>
            <a:off x="13476166" y="4541931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0" name="テキスト プレースホルダー 18"/>
          <p:cNvSpPr>
            <a:spLocks noGrp="1"/>
          </p:cNvSpPr>
          <p:nvPr>
            <p:ph type="body" sz="quarter" idx="50" hasCustomPrompt="1"/>
          </p:nvPr>
        </p:nvSpPr>
        <p:spPr>
          <a:xfrm>
            <a:off x="13476166" y="517927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1" name="テキスト プレースホルダー 18"/>
          <p:cNvSpPr>
            <a:spLocks noGrp="1"/>
          </p:cNvSpPr>
          <p:nvPr>
            <p:ph type="body" sz="quarter" idx="51" hasCustomPrompt="1"/>
          </p:nvPr>
        </p:nvSpPr>
        <p:spPr>
          <a:xfrm>
            <a:off x="13476166" y="5816625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2" name="テキスト プレースホルダー 18"/>
          <p:cNvSpPr>
            <a:spLocks noGrp="1"/>
          </p:cNvSpPr>
          <p:nvPr>
            <p:ph type="body" sz="quarter" idx="52" hasCustomPrompt="1"/>
          </p:nvPr>
        </p:nvSpPr>
        <p:spPr>
          <a:xfrm>
            <a:off x="13476166" y="6453973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513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50"/>
                            </p:stCondLst>
                            <p:childTnLst>
                              <p:par>
                                <p:cTn id="43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50"/>
                            </p:stCondLst>
                            <p:childTnLst>
                              <p:par>
                                <p:cTn id="81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3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50"/>
                            </p:stCondLst>
                            <p:childTnLst>
                              <p:par>
                                <p:cTn id="119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75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75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75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15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95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6" grpId="0" animBg="1"/>
      <p:bldP spid="27" grpId="0" animBg="1"/>
      <p:bldP spid="28" grpId="0" animBg="1"/>
      <p:bldP spid="29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 animBg="1"/>
      <p:bldP spid="35" grpId="0" animBg="1"/>
      <p:bldP spid="36" grpId="0" animBg="1"/>
      <p:bldP spid="37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animBg="1"/>
      <p:bldP spid="44" grpId="0" animBg="1"/>
      <p:bldP spid="45" grpId="0" animBg="1"/>
      <p:bldP spid="46" grpId="0" animBg="1"/>
      <p:bldP spid="47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54" grpId="0" animBg="1"/>
      <p:bldP spid="55" grpId="0" animBg="1"/>
      <p:bldP spid="56" grpId="0" animBg="1"/>
      <p:bldP spid="57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21289" y="4698914"/>
            <a:ext cx="5166812" cy="2908386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21289" y="3578967"/>
            <a:ext cx="5166812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332240" y="4416703"/>
            <a:ext cx="161121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560594" y="4698914"/>
            <a:ext cx="5166812" cy="2908386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60594" y="3578967"/>
            <a:ext cx="5166812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6671545" y="4416703"/>
            <a:ext cx="161121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899899" y="4698914"/>
            <a:ext cx="5166812" cy="2908386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899899" y="3578967"/>
            <a:ext cx="5166812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2010850" y="4416703"/>
            <a:ext cx="161121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337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  <p:bldP spid="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</p:bldLst>
  </p:timing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フリーフォーム 88"/>
          <p:cNvSpPr/>
          <p:nvPr userDrawn="1"/>
        </p:nvSpPr>
        <p:spPr>
          <a:xfrm flipH="1">
            <a:off x="7090483" y="3840023"/>
            <a:ext cx="1186761" cy="1961880"/>
          </a:xfrm>
          <a:custGeom>
            <a:avLst/>
            <a:gdLst>
              <a:gd name="connsiteX0" fmla="*/ 955911 w 1186761"/>
              <a:gd name="connsiteY0" fmla="*/ 0 h 1961880"/>
              <a:gd name="connsiteX1" fmla="*/ 967744 w 1186761"/>
              <a:gd name="connsiteY1" fmla="*/ 21021 h 1961880"/>
              <a:gd name="connsiteX2" fmla="*/ 1186761 w 1186761"/>
              <a:gd name="connsiteY2" fmla="*/ 944799 h 1961880"/>
              <a:gd name="connsiteX3" fmla="*/ 935168 w 1186761"/>
              <a:gd name="connsiteY3" fmla="*/ 1930146 h 1961880"/>
              <a:gd name="connsiteX4" fmla="*/ 916287 w 1186761"/>
              <a:gd name="connsiteY4" fmla="*/ 1961880 h 1961880"/>
              <a:gd name="connsiteX5" fmla="*/ 0 w 1186761"/>
              <a:gd name="connsiteY5" fmla="*/ 1432861 h 1961880"/>
              <a:gd name="connsiteX6" fmla="*/ 8472 w 1186761"/>
              <a:gd name="connsiteY6" fmla="*/ 1418915 h 1961880"/>
              <a:gd name="connsiteX7" fmla="*/ 128607 w 1186761"/>
              <a:gd name="connsiteY7" fmla="*/ 944466 h 1961880"/>
              <a:gd name="connsiteX8" fmla="*/ 59565 w 1186761"/>
              <a:gd name="connsiteY8" fmla="*/ 579492 h 1961880"/>
              <a:gd name="connsiteX9" fmla="*/ 37489 w 1186761"/>
              <a:gd name="connsiteY9" fmla="*/ 530251 h 196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761" h="1961880">
                <a:moveTo>
                  <a:pt x="955911" y="0"/>
                </a:moveTo>
                <a:lnTo>
                  <a:pt x="967744" y="21021"/>
                </a:lnTo>
                <a:cubicBezTo>
                  <a:pt x="1107849" y="298703"/>
                  <a:pt x="1186761" y="612536"/>
                  <a:pt x="1186761" y="944799"/>
                </a:cubicBezTo>
                <a:cubicBezTo>
                  <a:pt x="1186761" y="1301938"/>
                  <a:pt x="1095592" y="1637782"/>
                  <a:pt x="935168" y="1930146"/>
                </a:cubicBezTo>
                <a:lnTo>
                  <a:pt x="916287" y="1961880"/>
                </a:lnTo>
                <a:lnTo>
                  <a:pt x="0" y="1432861"/>
                </a:lnTo>
                <a:lnTo>
                  <a:pt x="8472" y="1418915"/>
                </a:lnTo>
                <a:cubicBezTo>
                  <a:pt x="85088" y="1277879"/>
                  <a:pt x="128607" y="1116255"/>
                  <a:pt x="128607" y="944466"/>
                </a:cubicBezTo>
                <a:cubicBezTo>
                  <a:pt x="128607" y="815625"/>
                  <a:pt x="104127" y="692501"/>
                  <a:pt x="59565" y="579492"/>
                </a:cubicBezTo>
                <a:lnTo>
                  <a:pt x="37489" y="53025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1" name="角丸四角形 50"/>
          <p:cNvSpPr/>
          <p:nvPr userDrawn="1"/>
        </p:nvSpPr>
        <p:spPr>
          <a:xfrm>
            <a:off x="8257714" y="7240469"/>
            <a:ext cx="1772573" cy="28871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grpSp>
        <p:nvGrpSpPr>
          <p:cNvPr id="92" name="グループ化 91"/>
          <p:cNvGrpSpPr/>
          <p:nvPr userDrawn="1"/>
        </p:nvGrpSpPr>
        <p:grpSpPr>
          <a:xfrm>
            <a:off x="8257714" y="7624159"/>
            <a:ext cx="1772573" cy="598272"/>
            <a:chOff x="8257714" y="7948214"/>
            <a:chExt cx="1772573" cy="598272"/>
          </a:xfrm>
        </p:grpSpPr>
        <p:sp>
          <p:nvSpPr>
            <p:cNvPr id="52" name="角丸四角形 51"/>
            <p:cNvSpPr/>
            <p:nvPr userDrawn="1"/>
          </p:nvSpPr>
          <p:spPr>
            <a:xfrm>
              <a:off x="8257714" y="7948214"/>
              <a:ext cx="1772573" cy="28871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円/楕円 7"/>
            <p:cNvSpPr/>
            <p:nvPr userDrawn="1"/>
          </p:nvSpPr>
          <p:spPr>
            <a:xfrm>
              <a:off x="8690097" y="8160953"/>
              <a:ext cx="907807" cy="385533"/>
            </a:xfrm>
            <a:custGeom>
              <a:avLst/>
              <a:gdLst/>
              <a:ahLst/>
              <a:cxnLst/>
              <a:rect l="l" t="t" r="r" b="b"/>
              <a:pathLst>
                <a:path w="758714" h="322215">
                  <a:moveTo>
                    <a:pt x="0" y="0"/>
                  </a:moveTo>
                  <a:lnTo>
                    <a:pt x="758714" y="0"/>
                  </a:lnTo>
                  <a:cubicBezTo>
                    <a:pt x="729497" y="182913"/>
                    <a:pt x="570695" y="322215"/>
                    <a:pt x="379357" y="322215"/>
                  </a:cubicBezTo>
                  <a:cubicBezTo>
                    <a:pt x="188019" y="322215"/>
                    <a:pt x="29217" y="18291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6" name="フリーフォーム 75"/>
          <p:cNvSpPr/>
          <p:nvPr userDrawn="1"/>
        </p:nvSpPr>
        <p:spPr>
          <a:xfrm>
            <a:off x="9163230" y="2737514"/>
            <a:ext cx="1777378" cy="1596296"/>
          </a:xfrm>
          <a:custGeom>
            <a:avLst/>
            <a:gdLst>
              <a:gd name="connsiteX0" fmla="*/ 0 w 1777378"/>
              <a:gd name="connsiteY0" fmla="*/ 0 h 1596296"/>
              <a:gd name="connsiteX1" fmla="*/ 187100 w 1777378"/>
              <a:gd name="connsiteY1" fmla="*/ 9447 h 1596296"/>
              <a:gd name="connsiteX2" fmla="*/ 1720375 w 1777378"/>
              <a:gd name="connsiteY2" fmla="*/ 966454 h 1596296"/>
              <a:gd name="connsiteX3" fmla="*/ 1777378 w 1777378"/>
              <a:gd name="connsiteY3" fmla="*/ 1067720 h 1596296"/>
              <a:gd name="connsiteX4" fmla="*/ 861857 w 1777378"/>
              <a:gd name="connsiteY4" fmla="*/ 1596296 h 1596296"/>
              <a:gd name="connsiteX5" fmla="*/ 822105 w 1777378"/>
              <a:gd name="connsiteY5" fmla="*/ 1525677 h 1596296"/>
              <a:gd name="connsiteX6" fmla="*/ 78909 w 1777378"/>
              <a:gd name="connsiteY6" fmla="*/ 1061805 h 1596296"/>
              <a:gd name="connsiteX7" fmla="*/ 0 w 1777378"/>
              <a:gd name="connsiteY7" fmla="*/ 1057821 h 159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7378" h="1596296">
                <a:moveTo>
                  <a:pt x="0" y="0"/>
                </a:moveTo>
                <a:lnTo>
                  <a:pt x="187100" y="9447"/>
                </a:lnTo>
                <a:cubicBezTo>
                  <a:pt x="834286" y="75173"/>
                  <a:pt x="1392628" y="441426"/>
                  <a:pt x="1720375" y="966454"/>
                </a:cubicBezTo>
                <a:lnTo>
                  <a:pt x="1777378" y="1067720"/>
                </a:lnTo>
                <a:lnTo>
                  <a:pt x="861857" y="1596296"/>
                </a:lnTo>
                <a:lnTo>
                  <a:pt x="822105" y="1525677"/>
                </a:lnTo>
                <a:cubicBezTo>
                  <a:pt x="663243" y="1271190"/>
                  <a:pt x="392608" y="1093663"/>
                  <a:pt x="78909" y="1061805"/>
                </a:cubicBezTo>
                <a:lnTo>
                  <a:pt x="0" y="10578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5" name="フリーフォーム 84"/>
          <p:cNvSpPr/>
          <p:nvPr userDrawn="1"/>
        </p:nvSpPr>
        <p:spPr>
          <a:xfrm>
            <a:off x="10007427" y="3840690"/>
            <a:ext cx="1186761" cy="1961880"/>
          </a:xfrm>
          <a:custGeom>
            <a:avLst/>
            <a:gdLst>
              <a:gd name="connsiteX0" fmla="*/ 955911 w 1186761"/>
              <a:gd name="connsiteY0" fmla="*/ 0 h 1961880"/>
              <a:gd name="connsiteX1" fmla="*/ 967744 w 1186761"/>
              <a:gd name="connsiteY1" fmla="*/ 21021 h 1961880"/>
              <a:gd name="connsiteX2" fmla="*/ 1186761 w 1186761"/>
              <a:gd name="connsiteY2" fmla="*/ 944799 h 1961880"/>
              <a:gd name="connsiteX3" fmla="*/ 935168 w 1186761"/>
              <a:gd name="connsiteY3" fmla="*/ 1930146 h 1961880"/>
              <a:gd name="connsiteX4" fmla="*/ 916287 w 1186761"/>
              <a:gd name="connsiteY4" fmla="*/ 1961880 h 1961880"/>
              <a:gd name="connsiteX5" fmla="*/ 0 w 1186761"/>
              <a:gd name="connsiteY5" fmla="*/ 1432861 h 1961880"/>
              <a:gd name="connsiteX6" fmla="*/ 8472 w 1186761"/>
              <a:gd name="connsiteY6" fmla="*/ 1418915 h 1961880"/>
              <a:gd name="connsiteX7" fmla="*/ 128607 w 1186761"/>
              <a:gd name="connsiteY7" fmla="*/ 944466 h 1961880"/>
              <a:gd name="connsiteX8" fmla="*/ 59565 w 1186761"/>
              <a:gd name="connsiteY8" fmla="*/ 579492 h 1961880"/>
              <a:gd name="connsiteX9" fmla="*/ 37489 w 1186761"/>
              <a:gd name="connsiteY9" fmla="*/ 530251 h 196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761" h="1961880">
                <a:moveTo>
                  <a:pt x="955911" y="0"/>
                </a:moveTo>
                <a:lnTo>
                  <a:pt x="967744" y="21021"/>
                </a:lnTo>
                <a:cubicBezTo>
                  <a:pt x="1107849" y="298703"/>
                  <a:pt x="1186761" y="612536"/>
                  <a:pt x="1186761" y="944799"/>
                </a:cubicBezTo>
                <a:cubicBezTo>
                  <a:pt x="1186761" y="1301938"/>
                  <a:pt x="1095592" y="1637782"/>
                  <a:pt x="935168" y="1930146"/>
                </a:cubicBezTo>
                <a:lnTo>
                  <a:pt x="916287" y="1961880"/>
                </a:lnTo>
                <a:lnTo>
                  <a:pt x="0" y="1432861"/>
                </a:lnTo>
                <a:lnTo>
                  <a:pt x="8472" y="1418915"/>
                </a:lnTo>
                <a:cubicBezTo>
                  <a:pt x="85088" y="1277879"/>
                  <a:pt x="128607" y="1116255"/>
                  <a:pt x="128607" y="944466"/>
                </a:cubicBezTo>
                <a:cubicBezTo>
                  <a:pt x="128607" y="815625"/>
                  <a:pt x="104127" y="692501"/>
                  <a:pt x="59565" y="579492"/>
                </a:cubicBezTo>
                <a:lnTo>
                  <a:pt x="37489" y="5302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7" name="フリーフォーム 86"/>
          <p:cNvSpPr/>
          <p:nvPr userDrawn="1"/>
        </p:nvSpPr>
        <p:spPr>
          <a:xfrm>
            <a:off x="9170850" y="5318355"/>
            <a:ext cx="1736803" cy="1828474"/>
          </a:xfrm>
          <a:custGeom>
            <a:avLst/>
            <a:gdLst>
              <a:gd name="connsiteX0" fmla="*/ 820151 w 1736803"/>
              <a:gd name="connsiteY0" fmla="*/ 0 h 1828474"/>
              <a:gd name="connsiteX1" fmla="*/ 1736803 w 1736803"/>
              <a:gd name="connsiteY1" fmla="*/ 529229 h 1828474"/>
              <a:gd name="connsiteX2" fmla="*/ 1706134 w 1736803"/>
              <a:gd name="connsiteY2" fmla="*/ 580773 h 1828474"/>
              <a:gd name="connsiteX3" fmla="*/ 863426 w 1736803"/>
              <a:gd name="connsiteY3" fmla="*/ 1323103 h 1828474"/>
              <a:gd name="connsiteX4" fmla="*/ 863426 w 1736803"/>
              <a:gd name="connsiteY4" fmla="*/ 1656254 h 1828474"/>
              <a:gd name="connsiteX5" fmla="*/ 691206 w 1736803"/>
              <a:gd name="connsiteY5" fmla="*/ 1828474 h 1828474"/>
              <a:gd name="connsiteX6" fmla="*/ 0 w 1736803"/>
              <a:gd name="connsiteY6" fmla="*/ 1828474 h 1828474"/>
              <a:gd name="connsiteX7" fmla="*/ 0 w 1736803"/>
              <a:gd name="connsiteY7" fmla="*/ 466443 h 1828474"/>
              <a:gd name="connsiteX8" fmla="*/ 103912 w 1736803"/>
              <a:gd name="connsiteY8" fmla="*/ 459888 h 1828474"/>
              <a:gd name="connsiteX9" fmla="*/ 802510 w 1736803"/>
              <a:gd name="connsiteY9" fmla="*/ 29039 h 182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6803" h="1828474">
                <a:moveTo>
                  <a:pt x="820151" y="0"/>
                </a:moveTo>
                <a:lnTo>
                  <a:pt x="1736803" y="529229"/>
                </a:lnTo>
                <a:lnTo>
                  <a:pt x="1706134" y="580773"/>
                </a:lnTo>
                <a:cubicBezTo>
                  <a:pt x="1500692" y="900188"/>
                  <a:pt x="1208884" y="1158671"/>
                  <a:pt x="863426" y="1323103"/>
                </a:cubicBezTo>
                <a:lnTo>
                  <a:pt x="863426" y="1656254"/>
                </a:lnTo>
                <a:cubicBezTo>
                  <a:pt x="863426" y="1751369"/>
                  <a:pt x="786321" y="1828474"/>
                  <a:pt x="691206" y="1828474"/>
                </a:cubicBezTo>
                <a:lnTo>
                  <a:pt x="0" y="1828474"/>
                </a:lnTo>
                <a:lnTo>
                  <a:pt x="0" y="466443"/>
                </a:lnTo>
                <a:lnTo>
                  <a:pt x="103912" y="459888"/>
                </a:lnTo>
                <a:cubicBezTo>
                  <a:pt x="394509" y="422949"/>
                  <a:pt x="645995" y="260712"/>
                  <a:pt x="802510" y="290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8" name="フリーフォーム 87"/>
          <p:cNvSpPr/>
          <p:nvPr userDrawn="1"/>
        </p:nvSpPr>
        <p:spPr>
          <a:xfrm flipH="1">
            <a:off x="7344063" y="2736847"/>
            <a:ext cx="1777378" cy="1596296"/>
          </a:xfrm>
          <a:custGeom>
            <a:avLst/>
            <a:gdLst>
              <a:gd name="connsiteX0" fmla="*/ 0 w 1777378"/>
              <a:gd name="connsiteY0" fmla="*/ 0 h 1596296"/>
              <a:gd name="connsiteX1" fmla="*/ 187100 w 1777378"/>
              <a:gd name="connsiteY1" fmla="*/ 9447 h 1596296"/>
              <a:gd name="connsiteX2" fmla="*/ 1720375 w 1777378"/>
              <a:gd name="connsiteY2" fmla="*/ 966454 h 1596296"/>
              <a:gd name="connsiteX3" fmla="*/ 1777378 w 1777378"/>
              <a:gd name="connsiteY3" fmla="*/ 1067720 h 1596296"/>
              <a:gd name="connsiteX4" fmla="*/ 861857 w 1777378"/>
              <a:gd name="connsiteY4" fmla="*/ 1596296 h 1596296"/>
              <a:gd name="connsiteX5" fmla="*/ 822105 w 1777378"/>
              <a:gd name="connsiteY5" fmla="*/ 1525677 h 1596296"/>
              <a:gd name="connsiteX6" fmla="*/ 78909 w 1777378"/>
              <a:gd name="connsiteY6" fmla="*/ 1061805 h 1596296"/>
              <a:gd name="connsiteX7" fmla="*/ 0 w 1777378"/>
              <a:gd name="connsiteY7" fmla="*/ 1057821 h 159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7378" h="1596296">
                <a:moveTo>
                  <a:pt x="0" y="0"/>
                </a:moveTo>
                <a:lnTo>
                  <a:pt x="187100" y="9447"/>
                </a:lnTo>
                <a:cubicBezTo>
                  <a:pt x="834286" y="75173"/>
                  <a:pt x="1392628" y="441426"/>
                  <a:pt x="1720375" y="966454"/>
                </a:cubicBezTo>
                <a:lnTo>
                  <a:pt x="1777378" y="1067720"/>
                </a:lnTo>
                <a:lnTo>
                  <a:pt x="861857" y="1596296"/>
                </a:lnTo>
                <a:lnTo>
                  <a:pt x="822105" y="1525677"/>
                </a:lnTo>
                <a:cubicBezTo>
                  <a:pt x="663243" y="1271190"/>
                  <a:pt x="392608" y="1093663"/>
                  <a:pt x="78909" y="1061805"/>
                </a:cubicBezTo>
                <a:lnTo>
                  <a:pt x="0" y="10578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0" name="フリーフォーム 89"/>
          <p:cNvSpPr/>
          <p:nvPr userDrawn="1"/>
        </p:nvSpPr>
        <p:spPr>
          <a:xfrm flipH="1">
            <a:off x="7377018" y="5317688"/>
            <a:ext cx="1736803" cy="1828474"/>
          </a:xfrm>
          <a:custGeom>
            <a:avLst/>
            <a:gdLst>
              <a:gd name="connsiteX0" fmla="*/ 820151 w 1736803"/>
              <a:gd name="connsiteY0" fmla="*/ 0 h 1828474"/>
              <a:gd name="connsiteX1" fmla="*/ 1736803 w 1736803"/>
              <a:gd name="connsiteY1" fmla="*/ 529229 h 1828474"/>
              <a:gd name="connsiteX2" fmla="*/ 1706134 w 1736803"/>
              <a:gd name="connsiteY2" fmla="*/ 580773 h 1828474"/>
              <a:gd name="connsiteX3" fmla="*/ 863426 w 1736803"/>
              <a:gd name="connsiteY3" fmla="*/ 1323103 h 1828474"/>
              <a:gd name="connsiteX4" fmla="*/ 863426 w 1736803"/>
              <a:gd name="connsiteY4" fmla="*/ 1656254 h 1828474"/>
              <a:gd name="connsiteX5" fmla="*/ 691206 w 1736803"/>
              <a:gd name="connsiteY5" fmla="*/ 1828474 h 1828474"/>
              <a:gd name="connsiteX6" fmla="*/ 0 w 1736803"/>
              <a:gd name="connsiteY6" fmla="*/ 1828474 h 1828474"/>
              <a:gd name="connsiteX7" fmla="*/ 0 w 1736803"/>
              <a:gd name="connsiteY7" fmla="*/ 466443 h 1828474"/>
              <a:gd name="connsiteX8" fmla="*/ 103912 w 1736803"/>
              <a:gd name="connsiteY8" fmla="*/ 459888 h 1828474"/>
              <a:gd name="connsiteX9" fmla="*/ 802510 w 1736803"/>
              <a:gd name="connsiteY9" fmla="*/ 29039 h 182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6803" h="1828474">
                <a:moveTo>
                  <a:pt x="820151" y="0"/>
                </a:moveTo>
                <a:lnTo>
                  <a:pt x="1736803" y="529229"/>
                </a:lnTo>
                <a:lnTo>
                  <a:pt x="1706134" y="580773"/>
                </a:lnTo>
                <a:cubicBezTo>
                  <a:pt x="1500692" y="900188"/>
                  <a:pt x="1208884" y="1158671"/>
                  <a:pt x="863426" y="1323103"/>
                </a:cubicBezTo>
                <a:lnTo>
                  <a:pt x="863426" y="1656254"/>
                </a:lnTo>
                <a:cubicBezTo>
                  <a:pt x="863426" y="1751369"/>
                  <a:pt x="786321" y="1828474"/>
                  <a:pt x="691206" y="1828474"/>
                </a:cubicBezTo>
                <a:lnTo>
                  <a:pt x="0" y="1828474"/>
                </a:lnTo>
                <a:lnTo>
                  <a:pt x="0" y="466443"/>
                </a:lnTo>
                <a:lnTo>
                  <a:pt x="103912" y="459888"/>
                </a:lnTo>
                <a:cubicBezTo>
                  <a:pt x="394509" y="422949"/>
                  <a:pt x="645995" y="260712"/>
                  <a:pt x="802510" y="290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3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9606200" y="3206428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4" name="図プレースホルダー 25"/>
          <p:cNvSpPr>
            <a:spLocks noGrp="1"/>
          </p:cNvSpPr>
          <p:nvPr>
            <p:ph type="pic" sz="quarter" idx="15" hasCustomPrompt="1"/>
          </p:nvPr>
        </p:nvSpPr>
        <p:spPr>
          <a:xfrm>
            <a:off x="10355359" y="4571965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5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9606200" y="5809251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8127545" y="5809251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7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7438415" y="4566571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8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8127545" y="3206428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054938" y="8866801"/>
            <a:ext cx="6178123" cy="535813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54938" y="8327013"/>
            <a:ext cx="6178123" cy="586840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5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1744227" y="6687801"/>
            <a:ext cx="4608971" cy="91363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6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1744228" y="6190387"/>
            <a:ext cx="4608971" cy="544466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7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744226" y="4699440"/>
            <a:ext cx="4608971" cy="91363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744227" y="4202026"/>
            <a:ext cx="4608971" cy="544466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1010972" y="2654827"/>
            <a:ext cx="4608971" cy="91363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1010973" y="2157413"/>
            <a:ext cx="4608971" cy="544466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2481511" y="2654827"/>
            <a:ext cx="4608971" cy="91363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2481512" y="2176737"/>
            <a:ext cx="4608971" cy="52514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3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879065" y="4699017"/>
            <a:ext cx="4608971" cy="91363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4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1879066" y="4220927"/>
            <a:ext cx="4608971" cy="52514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5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1959396" y="6687909"/>
            <a:ext cx="4608971" cy="91363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6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1959397" y="6209819"/>
            <a:ext cx="4608971" cy="52514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118" name="直線コネクタ 117"/>
          <p:cNvCxnSpPr>
            <a:stCxn id="93" idx="0"/>
            <a:endCxn id="110" idx="1"/>
          </p:cNvCxnSpPr>
          <p:nvPr userDrawn="1"/>
        </p:nvCxnSpPr>
        <p:spPr>
          <a:xfrm rot="5400000" flipH="1" flipV="1">
            <a:off x="10042919" y="2238375"/>
            <a:ext cx="776782" cy="1159325"/>
          </a:xfrm>
          <a:prstGeom prst="bentConnector2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線コネクタ 122"/>
          <p:cNvCxnSpPr>
            <a:stCxn id="94" idx="3"/>
            <a:endCxn id="108" idx="1"/>
          </p:cNvCxnSpPr>
          <p:nvPr userDrawn="1"/>
        </p:nvCxnSpPr>
        <p:spPr>
          <a:xfrm flipV="1">
            <a:off x="10846255" y="4474259"/>
            <a:ext cx="897972" cy="343154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線コネクタ 125"/>
          <p:cNvCxnSpPr>
            <a:stCxn id="95" idx="3"/>
            <a:endCxn id="106" idx="1"/>
          </p:cNvCxnSpPr>
          <p:nvPr userDrawn="1"/>
        </p:nvCxnSpPr>
        <p:spPr>
          <a:xfrm>
            <a:off x="10097096" y="6054699"/>
            <a:ext cx="1647132" cy="40792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>
            <a:stCxn id="116" idx="3"/>
            <a:endCxn id="96" idx="1"/>
          </p:cNvCxnSpPr>
          <p:nvPr userDrawn="1"/>
        </p:nvCxnSpPr>
        <p:spPr>
          <a:xfrm flipV="1">
            <a:off x="6568368" y="6054699"/>
            <a:ext cx="1559177" cy="41769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線コネクタ 131"/>
          <p:cNvCxnSpPr>
            <a:stCxn id="114" idx="3"/>
            <a:endCxn id="97" idx="1"/>
          </p:cNvCxnSpPr>
          <p:nvPr userDrawn="1"/>
        </p:nvCxnSpPr>
        <p:spPr>
          <a:xfrm>
            <a:off x="6488037" y="4483498"/>
            <a:ext cx="950378" cy="32852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線コネクタ 134"/>
          <p:cNvCxnSpPr>
            <a:stCxn id="112" idx="3"/>
            <a:endCxn id="98" idx="0"/>
          </p:cNvCxnSpPr>
          <p:nvPr userDrawn="1"/>
        </p:nvCxnSpPr>
        <p:spPr>
          <a:xfrm>
            <a:off x="7090483" y="2439308"/>
            <a:ext cx="1282510" cy="767120"/>
          </a:xfrm>
          <a:prstGeom prst="bentConnector2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373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50"/>
                            </p:stCondLst>
                            <p:childTnLst>
                              <p:par>
                                <p:cTn id="13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5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75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250"/>
                            </p:stCondLst>
                            <p:childTnLst>
                              <p:par>
                                <p:cTn id="14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75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250"/>
                            </p:stCondLst>
                            <p:childTnLst>
                              <p:par>
                                <p:cTn id="1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750"/>
                            </p:stCondLst>
                            <p:childTnLst>
                              <p:par>
                                <p:cTn id="16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25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750"/>
                            </p:stCondLst>
                            <p:childTnLst>
                              <p:par>
                                <p:cTn id="1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250"/>
                            </p:stCondLst>
                            <p:childTnLst>
                              <p:par>
                                <p:cTn id="17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750"/>
                            </p:stCondLst>
                            <p:childTnLst>
                              <p:par>
                                <p:cTn id="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6250"/>
                            </p:stCondLst>
                            <p:childTnLst>
                              <p:par>
                                <p:cTn id="1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6750"/>
                            </p:stCondLst>
                            <p:childTnLst>
                              <p:par>
                                <p:cTn id="18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7250"/>
                            </p:stCondLst>
                            <p:childTnLst>
                              <p:par>
                                <p:cTn id="1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3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7750"/>
                            </p:stCondLst>
                            <p:childTnLst>
                              <p:par>
                                <p:cTn id="1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8250"/>
                            </p:stCondLst>
                            <p:childTnLst>
                              <p:par>
                                <p:cTn id="19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8750"/>
                            </p:stCondLst>
                            <p:childTnLst>
                              <p:par>
                                <p:cTn id="2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6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9250"/>
                            </p:stCondLst>
                            <p:childTnLst>
                              <p:par>
                                <p:cTn id="2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9750"/>
                            </p:stCondLst>
                            <p:childTnLst>
                              <p:par>
                                <p:cTn id="21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89" grpId="1" animBg="1"/>
      <p:bldP spid="51" grpId="0" animBg="1"/>
      <p:bldP spid="76" grpId="0" animBg="1"/>
      <p:bldP spid="76" grpId="1" animBg="1"/>
      <p:bldP spid="85" grpId="0" animBg="1"/>
      <p:bldP spid="85" grpId="1" animBg="1"/>
      <p:bldP spid="87" grpId="0" animBg="1"/>
      <p:bldP spid="87" grpId="1" animBg="1"/>
      <p:bldP spid="88" grpId="0" animBg="1"/>
      <p:bldP spid="88" grpId="1" animBg="1"/>
      <p:bldP spid="90" grpId="0" animBg="1"/>
      <p:bldP spid="90" grpId="1" animBg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0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1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=""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inite Lo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アーチ 47"/>
          <p:cNvSpPr/>
          <p:nvPr userDrawn="1"/>
        </p:nvSpPr>
        <p:spPr>
          <a:xfrm>
            <a:off x="8513310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6" name="アーチ 45"/>
          <p:cNvSpPr/>
          <p:nvPr userDrawn="1"/>
        </p:nvSpPr>
        <p:spPr>
          <a:xfrm>
            <a:off x="5752874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7" name="アーチ 46"/>
          <p:cNvSpPr/>
          <p:nvPr userDrawn="1"/>
        </p:nvSpPr>
        <p:spPr>
          <a:xfrm rot="10800000">
            <a:off x="5752874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9" name="アーチ 48"/>
          <p:cNvSpPr/>
          <p:nvPr userDrawn="1"/>
        </p:nvSpPr>
        <p:spPr>
          <a:xfrm rot="10800000">
            <a:off x="8513310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1035" y="3443562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045924" y="2959781"/>
            <a:ext cx="4608971" cy="1922552"/>
          </a:xfrm>
        </p:spPr>
        <p:txBody>
          <a:bodyPr anchor="ctr"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045923" y="5014143"/>
            <a:ext cx="4608971" cy="1922552"/>
          </a:xfrm>
        </p:spPr>
        <p:txBody>
          <a:bodyPr anchor="ctr"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12628325" y="2956517"/>
            <a:ext cx="4608971" cy="1922552"/>
          </a:xfrm>
        </p:spPr>
        <p:txBody>
          <a:bodyPr anchor="ctr"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12628325" y="5014143"/>
            <a:ext cx="4608971" cy="1922552"/>
          </a:xfrm>
        </p:spPr>
        <p:txBody>
          <a:bodyPr anchor="ctr"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9297517" y="5769003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9297516" y="3443561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6501035" y="5780273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570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500"/>
                            </p:stCondLst>
                            <p:childTnLst>
                              <p:par>
                                <p:cTn id="9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48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9" grpId="0" animBg="1"/>
      <p:bldP spid="49" grpId="1" animBg="1"/>
      <p:bldP spid="49" grpId="2" animBg="1"/>
      <p:bldP spid="1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s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楕円 34"/>
          <p:cNvSpPr/>
          <p:nvPr userDrawn="1"/>
        </p:nvSpPr>
        <p:spPr>
          <a:xfrm>
            <a:off x="10223622" y="3099867"/>
            <a:ext cx="992116" cy="100845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/>
          <p:cNvSpPr/>
          <p:nvPr userDrawn="1"/>
        </p:nvSpPr>
        <p:spPr>
          <a:xfrm>
            <a:off x="13866888" y="6213624"/>
            <a:ext cx="961809" cy="96180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636409" y="6250538"/>
            <a:ext cx="1533779" cy="153377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1" name="楕円 30"/>
          <p:cNvSpPr/>
          <p:nvPr userDrawn="1"/>
        </p:nvSpPr>
        <p:spPr>
          <a:xfrm>
            <a:off x="7896962" y="7735218"/>
            <a:ext cx="614369" cy="62448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/>
          <p:cNvSpPr/>
          <p:nvPr userDrawn="1"/>
        </p:nvSpPr>
        <p:spPr>
          <a:xfrm>
            <a:off x="3965059" y="7738314"/>
            <a:ext cx="591738" cy="59173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楕円 4"/>
          <p:cNvSpPr/>
          <p:nvPr userDrawn="1"/>
        </p:nvSpPr>
        <p:spPr>
          <a:xfrm>
            <a:off x="493213" y="2547535"/>
            <a:ext cx="4973638" cy="4973638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楕円 18"/>
          <p:cNvSpPr/>
          <p:nvPr userDrawn="1"/>
        </p:nvSpPr>
        <p:spPr>
          <a:xfrm>
            <a:off x="4617888" y="4921333"/>
            <a:ext cx="3785949" cy="3785949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楕円 22"/>
          <p:cNvSpPr/>
          <p:nvPr userDrawn="1"/>
        </p:nvSpPr>
        <p:spPr>
          <a:xfrm>
            <a:off x="7360120" y="3308567"/>
            <a:ext cx="3090795" cy="3090795"/>
          </a:xfrm>
          <a:prstGeom prst="ellips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/>
          <p:cNvSpPr/>
          <p:nvPr userDrawn="1"/>
        </p:nvSpPr>
        <p:spPr>
          <a:xfrm>
            <a:off x="9437184" y="5014698"/>
            <a:ext cx="3557109" cy="3557109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楕円 25"/>
          <p:cNvSpPr/>
          <p:nvPr userDrawn="1"/>
        </p:nvSpPr>
        <p:spPr>
          <a:xfrm>
            <a:off x="12055396" y="2629765"/>
            <a:ext cx="3944488" cy="3944488"/>
          </a:xfrm>
          <a:prstGeom prst="ellipse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楕円 26"/>
          <p:cNvSpPr/>
          <p:nvPr userDrawn="1"/>
        </p:nvSpPr>
        <p:spPr>
          <a:xfrm>
            <a:off x="14947018" y="5399098"/>
            <a:ext cx="2788308" cy="2788308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楕円 27"/>
          <p:cNvSpPr/>
          <p:nvPr userDrawn="1"/>
        </p:nvSpPr>
        <p:spPr>
          <a:xfrm>
            <a:off x="5534416" y="3223041"/>
            <a:ext cx="1029225" cy="102922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/>
          <p:cNvSpPr/>
          <p:nvPr userDrawn="1"/>
        </p:nvSpPr>
        <p:spPr>
          <a:xfrm>
            <a:off x="493213" y="2370479"/>
            <a:ext cx="855529" cy="85552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/>
          <p:cNvSpPr/>
          <p:nvPr userDrawn="1"/>
        </p:nvSpPr>
        <p:spPr>
          <a:xfrm>
            <a:off x="13027675" y="7247023"/>
            <a:ext cx="742541" cy="742541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/>
          <p:cNvSpPr/>
          <p:nvPr userDrawn="1"/>
        </p:nvSpPr>
        <p:spPr>
          <a:xfrm>
            <a:off x="16966759" y="4532006"/>
            <a:ext cx="884808" cy="8848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75547" y="3719292"/>
            <a:ext cx="4608971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108616" y="3583183"/>
            <a:ext cx="3838048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9632132" y="5404718"/>
            <a:ext cx="3167212" cy="122168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4908081" y="5382994"/>
            <a:ext cx="3167212" cy="122168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71550" y="4397766"/>
            <a:ext cx="3936531" cy="1937350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4639094" y="6688663"/>
            <a:ext cx="3705186" cy="13174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9608595" y="6648520"/>
            <a:ext cx="3214286" cy="13174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12175047" y="4237086"/>
            <a:ext cx="3705186" cy="13174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35" hasCustomPrompt="1"/>
          </p:nvPr>
        </p:nvSpPr>
        <p:spPr>
          <a:xfrm>
            <a:off x="7409364" y="4255782"/>
            <a:ext cx="2992308" cy="1161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36" hasCustomPrompt="1"/>
          </p:nvPr>
        </p:nvSpPr>
        <p:spPr>
          <a:xfrm>
            <a:off x="15070315" y="6146235"/>
            <a:ext cx="2534050" cy="129510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3552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3" grpId="0" animBg="1"/>
      <p:bldP spid="24" grpId="0" animBg="1"/>
      <p:bldP spid="31" grpId="0" animBg="1"/>
      <p:bldP spid="30" grpId="0" animBg="1"/>
      <p:bldP spid="5" grpId="0" animBg="1"/>
      <p:bldP spid="19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4" grpId="0" animBg="1"/>
      <p:bldP spid="36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/>
          <p:cNvCxnSpPr>
            <a:stCxn id="5" idx="7"/>
            <a:endCxn id="8" idx="0"/>
          </p:cNvCxnSpPr>
          <p:nvPr userDrawn="1"/>
        </p:nvCxnSpPr>
        <p:spPr>
          <a:xfrm>
            <a:off x="9144001" y="2890044"/>
            <a:ext cx="0" cy="1186994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涙形 4"/>
          <p:cNvSpPr/>
          <p:nvPr userDrawn="1"/>
        </p:nvSpPr>
        <p:spPr>
          <a:xfrm rot="8100000">
            <a:off x="8836980" y="2148831"/>
            <a:ext cx="614041" cy="614041"/>
          </a:xfrm>
          <a:prstGeom prst="teardrop">
            <a:avLst/>
          </a:prstGeom>
          <a:solidFill>
            <a:schemeClr val="tx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9958" y="4837415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399958" y="3896219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5076526" y="461325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22" name="直線コネクタ 21"/>
          <p:cNvCxnSpPr>
            <a:stCxn id="8" idx="4"/>
            <a:endCxn id="24" idx="0"/>
          </p:cNvCxnSpPr>
          <p:nvPr userDrawn="1"/>
        </p:nvCxnSpPr>
        <p:spPr>
          <a:xfrm>
            <a:off x="9144001" y="4462435"/>
            <a:ext cx="0" cy="14712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1"/>
            <a:endCxn id="24" idx="6"/>
          </p:cNvCxnSpPr>
          <p:nvPr userDrawn="1"/>
        </p:nvCxnSpPr>
        <p:spPr>
          <a:xfrm flipH="1">
            <a:off x="9336699" y="6126367"/>
            <a:ext cx="629766" cy="3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9986477" y="5557295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966465" y="5752851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275193" y="6694047"/>
            <a:ext cx="4608971" cy="1479012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275193" y="5752851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1379697" y="6469891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399958" y="8496780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2399958" y="7555584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5076526" y="827262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46" name="直線コネクタ 45"/>
          <p:cNvCxnSpPr>
            <a:stCxn id="24" idx="4"/>
            <a:endCxn id="40" idx="0"/>
          </p:cNvCxnSpPr>
          <p:nvPr userDrawn="1"/>
        </p:nvCxnSpPr>
        <p:spPr>
          <a:xfrm>
            <a:off x="9144001" y="6319068"/>
            <a:ext cx="0" cy="141594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 flipV="1">
            <a:off x="8335845" y="4269736"/>
            <a:ext cx="615457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7199330" y="3700663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7179318" y="3896219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8335845" y="7927708"/>
            <a:ext cx="615457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/>
          <p:cNvCxnSpPr>
            <a:stCxn id="40" idx="4"/>
          </p:cNvCxnSpPr>
          <p:nvPr userDrawn="1"/>
        </p:nvCxnSpPr>
        <p:spPr>
          <a:xfrm>
            <a:off x="9144001" y="8120407"/>
            <a:ext cx="0" cy="216500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7199330" y="7358635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7179318" y="7555584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8" name="楕円 7"/>
          <p:cNvSpPr/>
          <p:nvPr userDrawn="1"/>
        </p:nvSpPr>
        <p:spPr>
          <a:xfrm>
            <a:off x="8951302" y="4077038"/>
            <a:ext cx="385397" cy="385397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8951302" y="5933671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楕円 39"/>
          <p:cNvSpPr/>
          <p:nvPr userDrawn="1"/>
        </p:nvSpPr>
        <p:spPr>
          <a:xfrm>
            <a:off x="8951302" y="7735010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005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2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75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25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250"/>
                            </p:stCondLst>
                            <p:childTnLst>
                              <p:par>
                                <p:cTn id="9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750"/>
                            </p:stCondLst>
                            <p:childTnLst>
                              <p:par>
                                <p:cTn id="10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7" grpId="0" animBg="1"/>
      <p:bldP spid="2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animBg="1"/>
      <p:bldP spid="13" grpId="0" animBg="1"/>
      <p:bldP spid="17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animBg="1"/>
      <p:bldP spid="42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24" grpId="0" animBg="1"/>
      <p:bldP spid="40" grpId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 Image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円/楕円 18"/>
          <p:cNvSpPr/>
          <p:nvPr userDrawn="1"/>
        </p:nvSpPr>
        <p:spPr>
          <a:xfrm>
            <a:off x="15303551" y="6020277"/>
            <a:ext cx="812027" cy="81183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6" tIns="45713" rIns="91426" bIns="45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699">
              <a:solidFill>
                <a:schemeClr val="accent2"/>
              </a:solidFill>
            </a:endParaRPr>
          </a:p>
        </p:txBody>
      </p:sp>
      <p:sp>
        <p:nvSpPr>
          <p:cNvPr id="20" name="円/楕円 19"/>
          <p:cNvSpPr/>
          <p:nvPr userDrawn="1"/>
        </p:nvSpPr>
        <p:spPr>
          <a:xfrm>
            <a:off x="1776204" y="3774766"/>
            <a:ext cx="1368271" cy="13679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6" tIns="45713" rIns="91426" bIns="45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699"/>
          </a:p>
        </p:txBody>
      </p:sp>
      <p:sp>
        <p:nvSpPr>
          <p:cNvPr id="21" name="円/楕円 20"/>
          <p:cNvSpPr/>
          <p:nvPr userDrawn="1"/>
        </p:nvSpPr>
        <p:spPr>
          <a:xfrm>
            <a:off x="619541" y="3342784"/>
            <a:ext cx="864171" cy="8639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6" tIns="45713" rIns="91426" bIns="45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699"/>
          </a:p>
        </p:txBody>
      </p:sp>
      <p:sp>
        <p:nvSpPr>
          <p:cNvPr id="22" name="円/楕円 21"/>
          <p:cNvSpPr/>
          <p:nvPr userDrawn="1"/>
        </p:nvSpPr>
        <p:spPr>
          <a:xfrm>
            <a:off x="3579942" y="4034902"/>
            <a:ext cx="432085" cy="43198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6" tIns="45713" rIns="91426" bIns="45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699"/>
          </a:p>
        </p:txBody>
      </p:sp>
      <p:sp>
        <p:nvSpPr>
          <p:cNvPr id="23" name="円/楕円 22"/>
          <p:cNvSpPr/>
          <p:nvPr userDrawn="1"/>
        </p:nvSpPr>
        <p:spPr>
          <a:xfrm>
            <a:off x="16478630" y="5819842"/>
            <a:ext cx="487037" cy="4869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6" tIns="45713" rIns="91426" bIns="45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699">
              <a:solidFill>
                <a:schemeClr val="accent2"/>
              </a:solidFill>
            </a:endParaRPr>
          </a:p>
        </p:txBody>
      </p:sp>
      <p:sp>
        <p:nvSpPr>
          <p:cNvPr id="4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38186" y="43535"/>
            <a:ext cx="3600312" cy="3599445"/>
          </a:xfrm>
          <a:solidFill>
            <a:schemeClr val="accent1"/>
          </a:solidFill>
        </p:spPr>
        <p:txBody>
          <a:bodyPr/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5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3688073" y="43535"/>
            <a:ext cx="3600312" cy="3599445"/>
          </a:xfrm>
          <a:solidFill>
            <a:schemeClr val="accent3"/>
          </a:solidFill>
        </p:spPr>
        <p:txBody>
          <a:bodyPr>
            <a:normAutofit/>
          </a:bodyPr>
          <a:lstStyle>
            <a:lvl1pPr marL="0" marR="0" indent="0" algn="l" defTabSz="16324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7337961" y="43535"/>
            <a:ext cx="3600312" cy="3599445"/>
          </a:xfrm>
          <a:solidFill>
            <a:schemeClr val="accent2"/>
          </a:solidFill>
        </p:spPr>
        <p:txBody>
          <a:bodyPr>
            <a:normAutofit/>
          </a:bodyPr>
          <a:lstStyle>
            <a:lvl1pPr marL="0" marR="0" indent="0" algn="l" defTabSz="16324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10989139" y="43535"/>
            <a:ext cx="3600312" cy="3599445"/>
          </a:xfrm>
          <a:solidFill>
            <a:schemeClr val="accent4"/>
          </a:solidFill>
        </p:spPr>
        <p:txBody>
          <a:bodyPr>
            <a:normAutofit/>
          </a:bodyPr>
          <a:lstStyle>
            <a:lvl1pPr marL="0" marR="0" indent="0" algn="l" defTabSz="16324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8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14637737" y="43535"/>
            <a:ext cx="3600312" cy="3599445"/>
          </a:xfrm>
          <a:solidFill>
            <a:schemeClr val="accent5"/>
          </a:solidFill>
        </p:spPr>
        <p:txBody>
          <a:bodyPr>
            <a:normAutofit/>
          </a:bodyPr>
          <a:lstStyle>
            <a:lvl1pPr marL="0" marR="0" indent="0" algn="l" defTabSz="16324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17" hasCustomPrompt="1"/>
          </p:nvPr>
        </p:nvSpPr>
        <p:spPr>
          <a:xfrm>
            <a:off x="35934" y="6627642"/>
            <a:ext cx="3600312" cy="3599445"/>
          </a:xfrm>
          <a:solidFill>
            <a:schemeClr val="accent5"/>
          </a:solidFill>
        </p:spPr>
        <p:txBody>
          <a:bodyPr/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図プレースホルダー 5"/>
          <p:cNvSpPr>
            <a:spLocks noGrp="1"/>
          </p:cNvSpPr>
          <p:nvPr>
            <p:ph type="pic" sz="quarter" idx="18" hasCustomPrompt="1"/>
          </p:nvPr>
        </p:nvSpPr>
        <p:spPr>
          <a:xfrm>
            <a:off x="3685822" y="6627642"/>
            <a:ext cx="3600312" cy="3599445"/>
          </a:xfrm>
          <a:solidFill>
            <a:schemeClr val="accent4"/>
          </a:solidFill>
        </p:spPr>
        <p:txBody>
          <a:bodyPr>
            <a:normAutofit/>
          </a:bodyPr>
          <a:lstStyle>
            <a:lvl1pPr marL="0" marR="0" indent="0" algn="l" defTabSz="16324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1" name="図プレースホルダー 5"/>
          <p:cNvSpPr>
            <a:spLocks noGrp="1"/>
          </p:cNvSpPr>
          <p:nvPr>
            <p:ph type="pic" sz="quarter" idx="19" hasCustomPrompt="1"/>
          </p:nvPr>
        </p:nvSpPr>
        <p:spPr>
          <a:xfrm>
            <a:off x="7335710" y="6627642"/>
            <a:ext cx="3600312" cy="3599445"/>
          </a:xfrm>
          <a:solidFill>
            <a:schemeClr val="accent2"/>
          </a:solidFill>
        </p:spPr>
        <p:txBody>
          <a:bodyPr>
            <a:normAutofit/>
          </a:bodyPr>
          <a:lstStyle>
            <a:lvl1pPr marL="0" marR="0" indent="0" algn="l" defTabSz="16324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20" hasCustomPrompt="1"/>
          </p:nvPr>
        </p:nvSpPr>
        <p:spPr>
          <a:xfrm>
            <a:off x="10986888" y="6627642"/>
            <a:ext cx="3600312" cy="3599445"/>
          </a:xfrm>
          <a:solidFill>
            <a:schemeClr val="accent3"/>
          </a:solidFill>
        </p:spPr>
        <p:txBody>
          <a:bodyPr>
            <a:normAutofit/>
          </a:bodyPr>
          <a:lstStyle>
            <a:lvl1pPr marL="0" marR="0" indent="0" algn="l" defTabSz="16324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5"/>
          <p:cNvSpPr>
            <a:spLocks noGrp="1"/>
          </p:cNvSpPr>
          <p:nvPr>
            <p:ph type="pic" sz="quarter" idx="21" hasCustomPrompt="1"/>
          </p:nvPr>
        </p:nvSpPr>
        <p:spPr>
          <a:xfrm>
            <a:off x="14635486" y="6627642"/>
            <a:ext cx="3600312" cy="3599445"/>
          </a:xfrm>
          <a:solidFill>
            <a:schemeClr val="accent1"/>
          </a:solidFill>
        </p:spPr>
        <p:txBody>
          <a:bodyPr>
            <a:normAutofit/>
          </a:bodyPr>
          <a:lstStyle>
            <a:lvl1pPr marL="0" marR="0" indent="0" algn="l" defTabSz="16324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6" name="タイトル 1"/>
          <p:cNvSpPr>
            <a:spLocks noGrp="1"/>
          </p:cNvSpPr>
          <p:nvPr>
            <p:ph type="title" hasCustomPrompt="1"/>
          </p:nvPr>
        </p:nvSpPr>
        <p:spPr>
          <a:xfrm>
            <a:off x="725777" y="3955242"/>
            <a:ext cx="16823517" cy="1350699"/>
          </a:xfrm>
        </p:spPr>
        <p:txBody>
          <a:bodyPr anchor="b">
            <a:normAutofit/>
          </a:bodyPr>
          <a:lstStyle>
            <a:lvl1pPr algn="ctr">
              <a:defRPr sz="6599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7522886" y="5321162"/>
            <a:ext cx="3240641" cy="719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699"/>
          </a:p>
        </p:txBody>
      </p:sp>
      <p:sp>
        <p:nvSpPr>
          <p:cNvPr id="24" name="円/楕円 23"/>
          <p:cNvSpPr/>
          <p:nvPr userDrawn="1"/>
        </p:nvSpPr>
        <p:spPr>
          <a:xfrm>
            <a:off x="17315488" y="5242338"/>
            <a:ext cx="757776" cy="7575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6" tIns="45713" rIns="91426" bIns="45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699">
              <a:solidFill>
                <a:schemeClr val="accent2"/>
              </a:solidFill>
            </a:endParaRPr>
          </a:p>
        </p:txBody>
      </p:sp>
      <p:grpSp>
        <p:nvGrpSpPr>
          <p:cNvPr id="25" name="群組 24">
            <a:extLst>
              <a:ext uri="{FF2B5EF4-FFF2-40B4-BE49-F238E27FC236}">
                <a16:creationId xmlns="" xmlns:a16="http://schemas.microsoft.com/office/drawing/2014/main" id="{93F7BAD2-BE09-9F4B-A561-C08C353606F3}"/>
              </a:ext>
            </a:extLst>
          </p:cNvPr>
          <p:cNvGrpSpPr/>
          <p:nvPr userDrawn="1"/>
        </p:nvGrpSpPr>
        <p:grpSpPr>
          <a:xfrm>
            <a:off x="6844547" y="5509577"/>
            <a:ext cx="3847839" cy="827210"/>
            <a:chOff x="6321274" y="8712440"/>
            <a:chExt cx="4196916" cy="1098083"/>
          </a:xfrm>
        </p:grpSpPr>
        <p:sp>
          <p:nvSpPr>
            <p:cNvPr id="26" name="文字方塊 25">
              <a:extLst>
                <a:ext uri="{FF2B5EF4-FFF2-40B4-BE49-F238E27FC236}">
                  <a16:creationId xmlns="" xmlns:a16="http://schemas.microsoft.com/office/drawing/2014/main" id="{71800A8F-45E0-DE48-9EDA-96D015F951E6}"/>
                </a:ext>
              </a:extLst>
            </p:cNvPr>
            <p:cNvSpPr txBox="1"/>
            <p:nvPr userDrawn="1"/>
          </p:nvSpPr>
          <p:spPr>
            <a:xfrm>
              <a:off x="7370640" y="8812136"/>
              <a:ext cx="3147550" cy="449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Hant" altLang="en-US" sz="1600" dirty="0">
                  <a:solidFill>
                    <a:srgbClr val="FFC000"/>
                  </a:solidFill>
                  <a:latin typeface="Yuanti TC" panose="02010600040101010101" pitchFamily="2" charset="-120"/>
                  <a:ea typeface="Yuanti TC" panose="02010600040101010101" pitchFamily="2" charset="-120"/>
                </a:rPr>
                <a:t>桃園市平鎮區義興國小</a:t>
              </a:r>
              <a:endParaRPr kumimoji="1" lang="zh-TW" altLang="en-US" sz="1600" dirty="0">
                <a:solidFill>
                  <a:srgbClr val="FFC000"/>
                </a:solidFill>
                <a:latin typeface="Yuanti TC" panose="02010600040101010101" pitchFamily="2" charset="-120"/>
                <a:ea typeface="Yuanti TC" panose="02010600040101010101" pitchFamily="2" charset="-120"/>
              </a:endParaRPr>
            </a:p>
          </p:txBody>
        </p:sp>
        <p:sp>
          <p:nvSpPr>
            <p:cNvPr id="27" name="文字方塊 26">
              <a:extLst>
                <a:ext uri="{FF2B5EF4-FFF2-40B4-BE49-F238E27FC236}">
                  <a16:creationId xmlns="" xmlns:a16="http://schemas.microsoft.com/office/drawing/2014/main" id="{063BD029-C039-6848-A939-3CC28B9405FF}"/>
                </a:ext>
              </a:extLst>
            </p:cNvPr>
            <p:cNvSpPr txBox="1"/>
            <p:nvPr userDrawn="1"/>
          </p:nvSpPr>
          <p:spPr>
            <a:xfrm>
              <a:off x="7407238" y="9227127"/>
              <a:ext cx="3074353" cy="490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800" dirty="0">
                  <a:solidFill>
                    <a:srgbClr val="00B0F0"/>
                  </a:solidFill>
                  <a:latin typeface="Yuanti TC" panose="02010600040101010101" pitchFamily="2" charset="-120"/>
                  <a:ea typeface="Yuanti TC" panose="02010600040101010101" pitchFamily="2" charset="-120"/>
                </a:rPr>
                <a:t>Yi Xing Elementary School</a:t>
              </a:r>
              <a:endParaRPr kumimoji="1" lang="zh-TW" altLang="en-US" sz="1800" dirty="0">
                <a:solidFill>
                  <a:srgbClr val="00B0F0"/>
                </a:solidFill>
                <a:latin typeface="Yuanti TC" panose="02010600040101010101" pitchFamily="2" charset="-120"/>
                <a:ea typeface="Yuanti TC" panose="02010600040101010101" pitchFamily="2" charset="-120"/>
              </a:endParaRPr>
            </a:p>
          </p:txBody>
        </p:sp>
        <p:cxnSp>
          <p:nvCxnSpPr>
            <p:cNvPr id="28" name="直線接點 27">
              <a:extLst>
                <a:ext uri="{FF2B5EF4-FFF2-40B4-BE49-F238E27FC236}">
                  <a16:creationId xmlns="" xmlns:a16="http://schemas.microsoft.com/office/drawing/2014/main" id="{89F4FF90-8C56-9B4B-8CFA-4EC509F72DB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216314" y="9239003"/>
              <a:ext cx="3301876" cy="44955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pic>
          <p:nvPicPr>
            <p:cNvPr id="29" name="圖片 1">
              <a:extLst>
                <a:ext uri="{FF2B5EF4-FFF2-40B4-BE49-F238E27FC236}">
                  <a16:creationId xmlns="" xmlns:a16="http://schemas.microsoft.com/office/drawing/2014/main" id="{971D3E4E-6D30-0A48-99E8-51184CBEB7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1274" y="8712440"/>
              <a:ext cx="1109778" cy="1098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1670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/>
      <p:bldP spid="17" grpId="0" animBg="1"/>
      <p:bldP spid="24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5823561" y="4418122"/>
            <a:ext cx="1940630" cy="72008"/>
            <a:chOff x="6119664" y="3270498"/>
            <a:chExt cx="1940630" cy="72008"/>
          </a:xfrm>
        </p:grpSpPr>
        <p:sp>
          <p:nvSpPr>
            <p:cNvPr id="10" name="正方形/長方形 9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正方形/長方形 10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5712608" y="4698914"/>
            <a:ext cx="8545863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12608" y="3578967"/>
            <a:ext cx="8545863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4156530" y="2953658"/>
            <a:ext cx="1391649" cy="1117600"/>
          </a:xfrm>
          <a:custGeom>
            <a:avLst/>
            <a:gdLst/>
            <a:ahLst/>
            <a:cxnLst/>
            <a:rect l="l" t="t" r="r" b="b"/>
            <a:pathLst>
              <a:path w="1391649" h="1117600">
                <a:moveTo>
                  <a:pt x="641350" y="0"/>
                </a:moveTo>
                <a:cubicBezTo>
                  <a:pt x="995558" y="0"/>
                  <a:pt x="1282700" y="250183"/>
                  <a:pt x="1282700" y="558800"/>
                </a:cubicBezTo>
                <a:cubicBezTo>
                  <a:pt x="1282700" y="678010"/>
                  <a:pt x="1239857" y="788500"/>
                  <a:pt x="1166143" y="878649"/>
                </a:cubicBezTo>
                <a:cubicBezTo>
                  <a:pt x="1228612" y="951179"/>
                  <a:pt x="1306525" y="1002662"/>
                  <a:pt x="1391649" y="1064962"/>
                </a:cubicBezTo>
                <a:lnTo>
                  <a:pt x="1016117" y="1010533"/>
                </a:lnTo>
                <a:cubicBezTo>
                  <a:pt x="911360" y="1078369"/>
                  <a:pt x="781613" y="1117600"/>
                  <a:pt x="641350" y="1117600"/>
                </a:cubicBezTo>
                <a:cubicBezTo>
                  <a:pt x="287142" y="1117600"/>
                  <a:pt x="0" y="867417"/>
                  <a:pt x="0" y="558800"/>
                </a:cubicBezTo>
                <a:cubicBezTo>
                  <a:pt x="0" y="250183"/>
                  <a:pt x="287142" y="0"/>
                  <a:pt x="641350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51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7396828" y="496966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6751137" y="496966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8043695" y="496966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669212" y="5250457"/>
            <a:ext cx="8545863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233749" y="2732842"/>
            <a:ext cx="6574129" cy="2144700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7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3817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1" grpId="0" animBg="1"/>
      <p:bldP spid="13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正方形/長方形 4"/>
          <p:cNvSpPr/>
          <p:nvPr userDrawn="1"/>
        </p:nvSpPr>
        <p:spPr>
          <a:xfrm>
            <a:off x="0" y="0"/>
            <a:ext cx="18287643" cy="354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2" hasCustomPrompt="1"/>
          </p:nvPr>
        </p:nvSpPr>
        <p:spPr>
          <a:xfrm>
            <a:off x="2696029" y="1767115"/>
            <a:ext cx="3548742" cy="3548742"/>
          </a:xfrm>
          <a:solidFill>
            <a:schemeClr val="bg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491101" y="2162629"/>
            <a:ext cx="9211879" cy="121919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505615" y="3609069"/>
            <a:ext cx="9211879" cy="1340304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96029" y="5544457"/>
            <a:ext cx="13021465" cy="1516966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1070429" y="7318828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323686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49781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349781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5" name="円/楕円 4"/>
          <p:cNvSpPr/>
          <p:nvPr userDrawn="1"/>
        </p:nvSpPr>
        <p:spPr>
          <a:xfrm>
            <a:off x="6517930" y="7318828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6771187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7797282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797282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11981156" y="7318828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12234413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3260508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3260508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7825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15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65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65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65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65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65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65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65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65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65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3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animBg="1"/>
      <p:bldP spid="12" grpId="0"/>
      <p:bldP spid="1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0" grpId="0"/>
      <p:bldP spid="2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18287643" cy="354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図プレースホルダー 31"/>
          <p:cNvSpPr>
            <a:spLocks noGrp="1"/>
          </p:cNvSpPr>
          <p:nvPr>
            <p:ph type="pic" sz="quarter" idx="32" hasCustomPrompt="1"/>
          </p:nvPr>
        </p:nvSpPr>
        <p:spPr>
          <a:xfrm>
            <a:off x="1217446" y="1271786"/>
            <a:ext cx="6504961" cy="4045273"/>
          </a:xfrm>
          <a:custGeom>
            <a:avLst/>
            <a:gdLst>
              <a:gd name="connsiteX0" fmla="*/ 984238 w 6504961"/>
              <a:gd name="connsiteY0" fmla="*/ 3553896 h 4045273"/>
              <a:gd name="connsiteX1" fmla="*/ 1475615 w 6504961"/>
              <a:gd name="connsiteY1" fmla="*/ 3553896 h 4045273"/>
              <a:gd name="connsiteX2" fmla="*/ 1475615 w 6504961"/>
              <a:gd name="connsiteY2" fmla="*/ 4045273 h 4045273"/>
              <a:gd name="connsiteX3" fmla="*/ 984238 w 6504961"/>
              <a:gd name="connsiteY3" fmla="*/ 4045273 h 4045273"/>
              <a:gd name="connsiteX4" fmla="*/ 0 w 6504961"/>
              <a:gd name="connsiteY4" fmla="*/ 3551920 h 4045273"/>
              <a:gd name="connsiteX5" fmla="*/ 491377 w 6504961"/>
              <a:gd name="connsiteY5" fmla="*/ 3551920 h 4045273"/>
              <a:gd name="connsiteX6" fmla="*/ 491377 w 6504961"/>
              <a:gd name="connsiteY6" fmla="*/ 4043297 h 4045273"/>
              <a:gd name="connsiteX7" fmla="*/ 0 w 6504961"/>
              <a:gd name="connsiteY7" fmla="*/ 4043297 h 4045273"/>
              <a:gd name="connsiteX8" fmla="*/ 492861 w 6504961"/>
              <a:gd name="connsiteY8" fmla="*/ 3060543 h 4045273"/>
              <a:gd name="connsiteX9" fmla="*/ 984238 w 6504961"/>
              <a:gd name="connsiteY9" fmla="*/ 3060543 h 4045273"/>
              <a:gd name="connsiteX10" fmla="*/ 984238 w 6504961"/>
              <a:gd name="connsiteY10" fmla="*/ 3551920 h 4045273"/>
              <a:gd name="connsiteX11" fmla="*/ 492861 w 6504961"/>
              <a:gd name="connsiteY11" fmla="*/ 3551920 h 4045273"/>
              <a:gd name="connsiteX12" fmla="*/ 5518702 w 6504961"/>
              <a:gd name="connsiteY12" fmla="*/ 499760 h 4045273"/>
              <a:gd name="connsiteX13" fmla="*/ 6010079 w 6504961"/>
              <a:gd name="connsiteY13" fmla="*/ 499760 h 4045273"/>
              <a:gd name="connsiteX14" fmla="*/ 6010079 w 6504961"/>
              <a:gd name="connsiteY14" fmla="*/ 991137 h 4045273"/>
              <a:gd name="connsiteX15" fmla="*/ 5518702 w 6504961"/>
              <a:gd name="connsiteY15" fmla="*/ 991137 h 4045273"/>
              <a:gd name="connsiteX16" fmla="*/ 1478583 w 6504961"/>
              <a:gd name="connsiteY16" fmla="*/ 495329 h 4045273"/>
              <a:gd name="connsiteX17" fmla="*/ 5027325 w 6504961"/>
              <a:gd name="connsiteY17" fmla="*/ 495329 h 4045273"/>
              <a:gd name="connsiteX18" fmla="*/ 5027325 w 6504961"/>
              <a:gd name="connsiteY18" fmla="*/ 4044071 h 4045273"/>
              <a:gd name="connsiteX19" fmla="*/ 1478583 w 6504961"/>
              <a:gd name="connsiteY19" fmla="*/ 4044071 h 4045273"/>
              <a:gd name="connsiteX20" fmla="*/ 6010079 w 6504961"/>
              <a:gd name="connsiteY20" fmla="*/ 0 h 4045273"/>
              <a:gd name="connsiteX21" fmla="*/ 6504961 w 6504961"/>
              <a:gd name="connsiteY21" fmla="*/ 0 h 4045273"/>
              <a:gd name="connsiteX22" fmla="*/ 6504961 w 6504961"/>
              <a:gd name="connsiteY22" fmla="*/ 494882 h 4045273"/>
              <a:gd name="connsiteX23" fmla="*/ 6010079 w 6504961"/>
              <a:gd name="connsiteY23" fmla="*/ 494882 h 4045273"/>
              <a:gd name="connsiteX24" fmla="*/ 5027325 w 6504961"/>
              <a:gd name="connsiteY24" fmla="*/ 0 h 4045273"/>
              <a:gd name="connsiteX25" fmla="*/ 5518702 w 6504961"/>
              <a:gd name="connsiteY25" fmla="*/ 0 h 4045273"/>
              <a:gd name="connsiteX26" fmla="*/ 5518702 w 6504961"/>
              <a:gd name="connsiteY26" fmla="*/ 491377 h 4045273"/>
              <a:gd name="connsiteX27" fmla="*/ 5027325 w 6504961"/>
              <a:gd name="connsiteY27" fmla="*/ 491377 h 404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504961" h="4045273">
                <a:moveTo>
                  <a:pt x="984238" y="3553896"/>
                </a:moveTo>
                <a:lnTo>
                  <a:pt x="1475615" y="3553896"/>
                </a:lnTo>
                <a:lnTo>
                  <a:pt x="1475615" y="4045273"/>
                </a:lnTo>
                <a:lnTo>
                  <a:pt x="984238" y="4045273"/>
                </a:lnTo>
                <a:close/>
                <a:moveTo>
                  <a:pt x="0" y="3551920"/>
                </a:moveTo>
                <a:lnTo>
                  <a:pt x="491377" y="3551920"/>
                </a:lnTo>
                <a:lnTo>
                  <a:pt x="491377" y="4043297"/>
                </a:lnTo>
                <a:lnTo>
                  <a:pt x="0" y="4043297"/>
                </a:lnTo>
                <a:close/>
                <a:moveTo>
                  <a:pt x="492861" y="3060543"/>
                </a:moveTo>
                <a:lnTo>
                  <a:pt x="984238" y="3060543"/>
                </a:lnTo>
                <a:lnTo>
                  <a:pt x="984238" y="3551920"/>
                </a:lnTo>
                <a:lnTo>
                  <a:pt x="492861" y="3551920"/>
                </a:lnTo>
                <a:close/>
                <a:moveTo>
                  <a:pt x="5518702" y="499760"/>
                </a:moveTo>
                <a:lnTo>
                  <a:pt x="6010079" y="499760"/>
                </a:lnTo>
                <a:lnTo>
                  <a:pt x="6010079" y="991137"/>
                </a:lnTo>
                <a:lnTo>
                  <a:pt x="5518702" y="991137"/>
                </a:lnTo>
                <a:close/>
                <a:moveTo>
                  <a:pt x="1478583" y="495329"/>
                </a:moveTo>
                <a:lnTo>
                  <a:pt x="5027325" y="495329"/>
                </a:lnTo>
                <a:lnTo>
                  <a:pt x="5027325" y="4044071"/>
                </a:lnTo>
                <a:lnTo>
                  <a:pt x="1478583" y="4044071"/>
                </a:lnTo>
                <a:close/>
                <a:moveTo>
                  <a:pt x="6010079" y="0"/>
                </a:moveTo>
                <a:lnTo>
                  <a:pt x="6504961" y="0"/>
                </a:lnTo>
                <a:lnTo>
                  <a:pt x="6504961" y="494882"/>
                </a:lnTo>
                <a:lnTo>
                  <a:pt x="6010079" y="494882"/>
                </a:lnTo>
                <a:close/>
                <a:moveTo>
                  <a:pt x="5027325" y="0"/>
                </a:moveTo>
                <a:lnTo>
                  <a:pt x="5518702" y="0"/>
                </a:lnTo>
                <a:lnTo>
                  <a:pt x="5518702" y="491377"/>
                </a:lnTo>
                <a:lnTo>
                  <a:pt x="5027325" y="49137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491101" y="2162629"/>
            <a:ext cx="9211879" cy="121919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505615" y="3609069"/>
            <a:ext cx="9211879" cy="1340304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96029" y="5544457"/>
            <a:ext cx="13021465" cy="1516966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1070429" y="7318828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323686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49781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349781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5" name="円/楕円 4"/>
          <p:cNvSpPr/>
          <p:nvPr userDrawn="1"/>
        </p:nvSpPr>
        <p:spPr>
          <a:xfrm>
            <a:off x="6517930" y="7318828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6771187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7797282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797282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11981156" y="7318828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12234413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3260508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3260508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9767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15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65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65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65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65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65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65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65"/>
                            </p:stCondLst>
                            <p:childTnLst>
                              <p:par>
                                <p:cTn id="6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65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65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2" grpId="0" animBg="1"/>
      <p:bldP spid="8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3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animBg="1"/>
      <p:bldP spid="12" grpId="0"/>
      <p:bldP spid="1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0" grpId="0"/>
      <p:bldP spid="2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図プレースホルダー 15"/>
          <p:cNvSpPr>
            <a:spLocks noGrp="1"/>
          </p:cNvSpPr>
          <p:nvPr>
            <p:ph type="pic" sz="quarter" idx="36" hasCustomPrompt="1"/>
          </p:nvPr>
        </p:nvSpPr>
        <p:spPr>
          <a:xfrm>
            <a:off x="0" y="-794"/>
            <a:ext cx="18287642" cy="7086707"/>
          </a:xfrm>
          <a:custGeom>
            <a:avLst/>
            <a:gdLst>
              <a:gd name="connsiteX0" fmla="*/ 0 w 18287642"/>
              <a:gd name="connsiteY0" fmla="*/ 6438707 h 7086707"/>
              <a:gd name="connsiteX1" fmla="*/ 648000 w 18287642"/>
              <a:gd name="connsiteY1" fmla="*/ 6438707 h 7086707"/>
              <a:gd name="connsiteX2" fmla="*/ 648000 w 18287642"/>
              <a:gd name="connsiteY2" fmla="*/ 7086707 h 7086707"/>
              <a:gd name="connsiteX3" fmla="*/ 0 w 18287642"/>
              <a:gd name="connsiteY3" fmla="*/ 7086707 h 7086707"/>
              <a:gd name="connsiteX4" fmla="*/ 648000 w 18287642"/>
              <a:gd name="connsiteY4" fmla="*/ 5790707 h 7086707"/>
              <a:gd name="connsiteX5" fmla="*/ 1296000 w 18287642"/>
              <a:gd name="connsiteY5" fmla="*/ 5790707 h 7086707"/>
              <a:gd name="connsiteX6" fmla="*/ 1296000 w 18287642"/>
              <a:gd name="connsiteY6" fmla="*/ 6438707 h 7086707"/>
              <a:gd name="connsiteX7" fmla="*/ 648000 w 18287642"/>
              <a:gd name="connsiteY7" fmla="*/ 6438707 h 7086707"/>
              <a:gd name="connsiteX8" fmla="*/ 0 w 18287642"/>
              <a:gd name="connsiteY8" fmla="*/ 0 h 7086707"/>
              <a:gd name="connsiteX9" fmla="*/ 18287642 w 18287642"/>
              <a:gd name="connsiteY9" fmla="*/ 0 h 7086707"/>
              <a:gd name="connsiteX10" fmla="*/ 18287642 w 18287642"/>
              <a:gd name="connsiteY10" fmla="*/ 5142707 h 7086707"/>
              <a:gd name="connsiteX11" fmla="*/ 1944000 w 18287642"/>
              <a:gd name="connsiteY11" fmla="*/ 5142707 h 7086707"/>
              <a:gd name="connsiteX12" fmla="*/ 1944000 w 18287642"/>
              <a:gd name="connsiteY12" fmla="*/ 5790707 h 7086707"/>
              <a:gd name="connsiteX13" fmla="*/ 1296000 w 18287642"/>
              <a:gd name="connsiteY13" fmla="*/ 5790707 h 7086707"/>
              <a:gd name="connsiteX14" fmla="*/ 1296000 w 18287642"/>
              <a:gd name="connsiteY14" fmla="*/ 5142707 h 7086707"/>
              <a:gd name="connsiteX15" fmla="*/ 648000 w 18287642"/>
              <a:gd name="connsiteY15" fmla="*/ 5142707 h 7086707"/>
              <a:gd name="connsiteX16" fmla="*/ 648000 w 18287642"/>
              <a:gd name="connsiteY16" fmla="*/ 5790707 h 7086707"/>
              <a:gd name="connsiteX17" fmla="*/ 0 w 18287642"/>
              <a:gd name="connsiteY17" fmla="*/ 5790707 h 7086707"/>
              <a:gd name="connsiteX18" fmla="*/ 0 w 18287642"/>
              <a:gd name="connsiteY18" fmla="*/ 5142707 h 708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287642" h="7086707">
                <a:moveTo>
                  <a:pt x="0" y="6438707"/>
                </a:moveTo>
                <a:lnTo>
                  <a:pt x="648000" y="6438707"/>
                </a:lnTo>
                <a:lnTo>
                  <a:pt x="648000" y="7086707"/>
                </a:lnTo>
                <a:lnTo>
                  <a:pt x="0" y="7086707"/>
                </a:lnTo>
                <a:close/>
                <a:moveTo>
                  <a:pt x="648000" y="5790707"/>
                </a:moveTo>
                <a:lnTo>
                  <a:pt x="1296000" y="5790707"/>
                </a:lnTo>
                <a:lnTo>
                  <a:pt x="1296000" y="6438707"/>
                </a:lnTo>
                <a:lnTo>
                  <a:pt x="648000" y="6438707"/>
                </a:lnTo>
                <a:close/>
                <a:moveTo>
                  <a:pt x="0" y="0"/>
                </a:moveTo>
                <a:lnTo>
                  <a:pt x="18287642" y="0"/>
                </a:lnTo>
                <a:lnTo>
                  <a:pt x="18287642" y="5142707"/>
                </a:lnTo>
                <a:lnTo>
                  <a:pt x="1944000" y="5142707"/>
                </a:lnTo>
                <a:lnTo>
                  <a:pt x="1944000" y="5790707"/>
                </a:lnTo>
                <a:lnTo>
                  <a:pt x="1296000" y="5790707"/>
                </a:lnTo>
                <a:lnTo>
                  <a:pt x="1296000" y="5142707"/>
                </a:lnTo>
                <a:lnTo>
                  <a:pt x="648000" y="5142707"/>
                </a:lnTo>
                <a:lnTo>
                  <a:pt x="648000" y="5790707"/>
                </a:lnTo>
                <a:lnTo>
                  <a:pt x="0" y="5790707"/>
                </a:lnTo>
                <a:lnTo>
                  <a:pt x="0" y="514270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1363663" y="0"/>
            <a:ext cx="7504566" cy="102854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061250" y="3122656"/>
            <a:ext cx="8167207" cy="121919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061250" y="5347380"/>
            <a:ext cx="8167207" cy="2882219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1250" y="4283799"/>
            <a:ext cx="8167207" cy="714166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221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6" grpId="1"/>
      <p:bldP spid="23" grpId="0" build="p">
        <p:tmplLst>
          <p:tmpl lvl="1">
            <p:tnLst>
              <p:par>
                <p:cTn presetID="2" presetClass="entr" presetSubtype="3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iterate type="lt">
                    <p:tmPct val="3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92384" y="3528644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92384" y="2539323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403335" y="330448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914348" y="3528644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914348" y="2539323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10025299" y="330448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292384" y="6893565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292384" y="5904244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1403335" y="6669410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9914348" y="6893565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9914348" y="5904244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10025299" y="6669410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251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  <p:bldP spid="20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4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animBg="1"/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7" name="図プレースホルダー 46"/>
          <p:cNvSpPr>
            <a:spLocks noGrp="1"/>
          </p:cNvSpPr>
          <p:nvPr>
            <p:ph type="pic" sz="quarter" idx="21" hasCustomPrompt="1"/>
          </p:nvPr>
        </p:nvSpPr>
        <p:spPr>
          <a:xfrm>
            <a:off x="5439454" y="1391478"/>
            <a:ext cx="7409092" cy="3478887"/>
          </a:xfrm>
          <a:custGeom>
            <a:avLst/>
            <a:gdLst>
              <a:gd name="connsiteX0" fmla="*/ 6753718 w 7409092"/>
              <a:gd name="connsiteY0" fmla="*/ 2823513 h 3478887"/>
              <a:gd name="connsiteX1" fmla="*/ 7409092 w 7409092"/>
              <a:gd name="connsiteY1" fmla="*/ 2823513 h 3478887"/>
              <a:gd name="connsiteX2" fmla="*/ 7409092 w 7409092"/>
              <a:gd name="connsiteY2" fmla="*/ 3478887 h 3478887"/>
              <a:gd name="connsiteX3" fmla="*/ 6753718 w 7409092"/>
              <a:gd name="connsiteY3" fmla="*/ 3478887 h 3478887"/>
              <a:gd name="connsiteX4" fmla="*/ 6098344 w 7409092"/>
              <a:gd name="connsiteY4" fmla="*/ 2145252 h 3478887"/>
              <a:gd name="connsiteX5" fmla="*/ 6753718 w 7409092"/>
              <a:gd name="connsiteY5" fmla="*/ 2145252 h 3478887"/>
              <a:gd name="connsiteX6" fmla="*/ 6753718 w 7409092"/>
              <a:gd name="connsiteY6" fmla="*/ 2800626 h 3478887"/>
              <a:gd name="connsiteX7" fmla="*/ 6098344 w 7409092"/>
              <a:gd name="connsiteY7" fmla="*/ 2800626 h 3478887"/>
              <a:gd name="connsiteX8" fmla="*/ 655374 w 7409092"/>
              <a:gd name="connsiteY8" fmla="*/ 655374 h 3478887"/>
              <a:gd name="connsiteX9" fmla="*/ 1310748 w 7409092"/>
              <a:gd name="connsiteY9" fmla="*/ 655374 h 3478887"/>
              <a:gd name="connsiteX10" fmla="*/ 1310748 w 7409092"/>
              <a:gd name="connsiteY10" fmla="*/ 1310748 h 3478887"/>
              <a:gd name="connsiteX11" fmla="*/ 655374 w 7409092"/>
              <a:gd name="connsiteY11" fmla="*/ 1310748 h 3478887"/>
              <a:gd name="connsiteX12" fmla="*/ 1310748 w 7409092"/>
              <a:gd name="connsiteY12" fmla="*/ 0 h 3478887"/>
              <a:gd name="connsiteX13" fmla="*/ 1966122 w 7409092"/>
              <a:gd name="connsiteY13" fmla="*/ 0 h 3478887"/>
              <a:gd name="connsiteX14" fmla="*/ 5422122 w 7409092"/>
              <a:gd name="connsiteY14" fmla="*/ 0 h 3478887"/>
              <a:gd name="connsiteX15" fmla="*/ 5422122 w 7409092"/>
              <a:gd name="connsiteY15" fmla="*/ 1481843 h 3478887"/>
              <a:gd name="connsiteX16" fmla="*/ 6077496 w 7409092"/>
              <a:gd name="connsiteY16" fmla="*/ 1481843 h 3478887"/>
              <a:gd name="connsiteX17" fmla="*/ 6077496 w 7409092"/>
              <a:gd name="connsiteY17" fmla="*/ 2137217 h 3478887"/>
              <a:gd name="connsiteX18" fmla="*/ 5422122 w 7409092"/>
              <a:gd name="connsiteY18" fmla="*/ 2137217 h 3478887"/>
              <a:gd name="connsiteX19" fmla="*/ 5422122 w 7409092"/>
              <a:gd name="connsiteY19" fmla="*/ 2800626 h 3478887"/>
              <a:gd name="connsiteX20" fmla="*/ 6077496 w 7409092"/>
              <a:gd name="connsiteY20" fmla="*/ 2800626 h 3478887"/>
              <a:gd name="connsiteX21" fmla="*/ 6077496 w 7409092"/>
              <a:gd name="connsiteY21" fmla="*/ 3456000 h 3478887"/>
              <a:gd name="connsiteX22" fmla="*/ 5422122 w 7409092"/>
              <a:gd name="connsiteY22" fmla="*/ 3456000 h 3478887"/>
              <a:gd name="connsiteX23" fmla="*/ 1966122 w 7409092"/>
              <a:gd name="connsiteY23" fmla="*/ 3456000 h 3478887"/>
              <a:gd name="connsiteX24" fmla="*/ 1966122 w 7409092"/>
              <a:gd name="connsiteY24" fmla="*/ 1966122 h 3478887"/>
              <a:gd name="connsiteX25" fmla="*/ 1310748 w 7409092"/>
              <a:gd name="connsiteY25" fmla="*/ 1966122 h 3478887"/>
              <a:gd name="connsiteX26" fmla="*/ 1310748 w 7409092"/>
              <a:gd name="connsiteY26" fmla="*/ 1310748 h 3478887"/>
              <a:gd name="connsiteX27" fmla="*/ 1966122 w 7409092"/>
              <a:gd name="connsiteY27" fmla="*/ 1310748 h 3478887"/>
              <a:gd name="connsiteX28" fmla="*/ 1966122 w 7409092"/>
              <a:gd name="connsiteY28" fmla="*/ 655374 h 3478887"/>
              <a:gd name="connsiteX29" fmla="*/ 1310748 w 7409092"/>
              <a:gd name="connsiteY29" fmla="*/ 655374 h 3478887"/>
              <a:gd name="connsiteX30" fmla="*/ 0 w 7409092"/>
              <a:gd name="connsiteY30" fmla="*/ 0 h 3478887"/>
              <a:gd name="connsiteX31" fmla="*/ 655374 w 7409092"/>
              <a:gd name="connsiteY31" fmla="*/ 0 h 3478887"/>
              <a:gd name="connsiteX32" fmla="*/ 655374 w 7409092"/>
              <a:gd name="connsiteY32" fmla="*/ 655374 h 3478887"/>
              <a:gd name="connsiteX33" fmla="*/ 0 w 7409092"/>
              <a:gd name="connsiteY33" fmla="*/ 655374 h 3478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409092" h="3478887">
                <a:moveTo>
                  <a:pt x="6753718" y="2823513"/>
                </a:moveTo>
                <a:lnTo>
                  <a:pt x="7409092" y="2823513"/>
                </a:lnTo>
                <a:lnTo>
                  <a:pt x="7409092" y="3478887"/>
                </a:lnTo>
                <a:lnTo>
                  <a:pt x="6753718" y="3478887"/>
                </a:lnTo>
                <a:close/>
                <a:moveTo>
                  <a:pt x="6098344" y="2145252"/>
                </a:moveTo>
                <a:lnTo>
                  <a:pt x="6753718" y="2145252"/>
                </a:lnTo>
                <a:lnTo>
                  <a:pt x="6753718" y="2800626"/>
                </a:lnTo>
                <a:lnTo>
                  <a:pt x="6098344" y="2800626"/>
                </a:lnTo>
                <a:close/>
                <a:moveTo>
                  <a:pt x="655374" y="655374"/>
                </a:moveTo>
                <a:lnTo>
                  <a:pt x="1310748" y="655374"/>
                </a:lnTo>
                <a:lnTo>
                  <a:pt x="1310748" y="1310748"/>
                </a:lnTo>
                <a:lnTo>
                  <a:pt x="655374" y="1310748"/>
                </a:lnTo>
                <a:close/>
                <a:moveTo>
                  <a:pt x="1310748" y="0"/>
                </a:moveTo>
                <a:lnTo>
                  <a:pt x="1966122" y="0"/>
                </a:lnTo>
                <a:lnTo>
                  <a:pt x="5422122" y="0"/>
                </a:lnTo>
                <a:lnTo>
                  <a:pt x="5422122" y="1481843"/>
                </a:lnTo>
                <a:lnTo>
                  <a:pt x="6077496" y="1481843"/>
                </a:lnTo>
                <a:lnTo>
                  <a:pt x="6077496" y="2137217"/>
                </a:lnTo>
                <a:lnTo>
                  <a:pt x="5422122" y="2137217"/>
                </a:lnTo>
                <a:lnTo>
                  <a:pt x="5422122" y="2800626"/>
                </a:lnTo>
                <a:lnTo>
                  <a:pt x="6077496" y="2800626"/>
                </a:lnTo>
                <a:lnTo>
                  <a:pt x="6077496" y="3456000"/>
                </a:lnTo>
                <a:lnTo>
                  <a:pt x="5422122" y="3456000"/>
                </a:lnTo>
                <a:lnTo>
                  <a:pt x="1966122" y="3456000"/>
                </a:lnTo>
                <a:lnTo>
                  <a:pt x="1966122" y="1966122"/>
                </a:lnTo>
                <a:lnTo>
                  <a:pt x="1310748" y="1966122"/>
                </a:lnTo>
                <a:lnTo>
                  <a:pt x="1310748" y="1310748"/>
                </a:lnTo>
                <a:lnTo>
                  <a:pt x="1966122" y="1310748"/>
                </a:lnTo>
                <a:lnTo>
                  <a:pt x="1966122" y="655374"/>
                </a:lnTo>
                <a:lnTo>
                  <a:pt x="1310748" y="655374"/>
                </a:lnTo>
                <a:close/>
                <a:moveTo>
                  <a:pt x="0" y="0"/>
                </a:moveTo>
                <a:lnTo>
                  <a:pt x="655374" y="0"/>
                </a:lnTo>
                <a:lnTo>
                  <a:pt x="655374" y="655374"/>
                </a:lnTo>
                <a:lnTo>
                  <a:pt x="0" y="6553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57150">
            <a:noFill/>
          </a:ln>
          <a:effectLst/>
        </p:spPr>
        <p:txBody>
          <a:bodyPr wrap="square">
            <a:noAutofit/>
          </a:bodyPr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857596" y="5250023"/>
            <a:ext cx="12572808" cy="691637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857596" y="5959390"/>
            <a:ext cx="12572808" cy="735120"/>
          </a:xfrm>
        </p:spPr>
        <p:txBody>
          <a:bodyPr anchor="t">
            <a:noAutofit/>
          </a:bodyPr>
          <a:lstStyle>
            <a:lvl1pPr algn="ctr"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0" name="正方形/長方形 49"/>
          <p:cNvSpPr/>
          <p:nvPr userDrawn="1"/>
        </p:nvSpPr>
        <p:spPr>
          <a:xfrm>
            <a:off x="8808185" y="67608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/>
          <p:cNvSpPr/>
          <p:nvPr userDrawn="1"/>
        </p:nvSpPr>
        <p:spPr>
          <a:xfrm>
            <a:off x="8162494" y="67608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9455052" y="67608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443436" y="7049366"/>
            <a:ext cx="11401128" cy="1968288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6200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15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15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3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  <p:bldP spid="51" grpId="0" animBg="1"/>
      <p:bldP spid="52" grpId="0" animBg="1"/>
      <p:bldP spid="53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3 Icons,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図プレースホルダー 76"/>
          <p:cNvSpPr>
            <a:spLocks noGrp="1"/>
          </p:cNvSpPr>
          <p:nvPr>
            <p:ph type="pic" sz="quarter" idx="34" hasCustomPrompt="1"/>
          </p:nvPr>
        </p:nvSpPr>
        <p:spPr>
          <a:xfrm>
            <a:off x="-2" y="0"/>
            <a:ext cx="18288002" cy="7085913"/>
          </a:xfrm>
          <a:custGeom>
            <a:avLst/>
            <a:gdLst>
              <a:gd name="connsiteX0" fmla="*/ 0 w 18288002"/>
              <a:gd name="connsiteY0" fmla="*/ 6437913 h 7085913"/>
              <a:gd name="connsiteX1" fmla="*/ 648000 w 18288002"/>
              <a:gd name="connsiteY1" fmla="*/ 6437913 h 7085913"/>
              <a:gd name="connsiteX2" fmla="*/ 648000 w 18288002"/>
              <a:gd name="connsiteY2" fmla="*/ 7085913 h 7085913"/>
              <a:gd name="connsiteX3" fmla="*/ 0 w 18288002"/>
              <a:gd name="connsiteY3" fmla="*/ 7085913 h 7085913"/>
              <a:gd name="connsiteX4" fmla="*/ 3 w 18288002"/>
              <a:gd name="connsiteY4" fmla="*/ 0 h 7085913"/>
              <a:gd name="connsiteX5" fmla="*/ 18288002 w 18288002"/>
              <a:gd name="connsiteY5" fmla="*/ 0 h 7085913"/>
              <a:gd name="connsiteX6" fmla="*/ 18288002 w 18288002"/>
              <a:gd name="connsiteY6" fmla="*/ 5141913 h 7085913"/>
              <a:gd name="connsiteX7" fmla="*/ 1944001 w 18288002"/>
              <a:gd name="connsiteY7" fmla="*/ 5141913 h 7085913"/>
              <a:gd name="connsiteX8" fmla="*/ 1944001 w 18288002"/>
              <a:gd name="connsiteY8" fmla="*/ 5789913 h 7085913"/>
              <a:gd name="connsiteX9" fmla="*/ 1296001 w 18288002"/>
              <a:gd name="connsiteY9" fmla="*/ 5789913 h 7085913"/>
              <a:gd name="connsiteX10" fmla="*/ 1296001 w 18288002"/>
              <a:gd name="connsiteY10" fmla="*/ 5141913 h 7085913"/>
              <a:gd name="connsiteX11" fmla="*/ 648001 w 18288002"/>
              <a:gd name="connsiteY11" fmla="*/ 5141913 h 7085913"/>
              <a:gd name="connsiteX12" fmla="*/ 648001 w 18288002"/>
              <a:gd name="connsiteY12" fmla="*/ 5789913 h 7085913"/>
              <a:gd name="connsiteX13" fmla="*/ 1296001 w 18288002"/>
              <a:gd name="connsiteY13" fmla="*/ 5789913 h 7085913"/>
              <a:gd name="connsiteX14" fmla="*/ 1296001 w 18288002"/>
              <a:gd name="connsiteY14" fmla="*/ 6437913 h 7085913"/>
              <a:gd name="connsiteX15" fmla="*/ 648001 w 18288002"/>
              <a:gd name="connsiteY15" fmla="*/ 6437913 h 7085913"/>
              <a:gd name="connsiteX16" fmla="*/ 648001 w 18288002"/>
              <a:gd name="connsiteY16" fmla="*/ 5789913 h 7085913"/>
              <a:gd name="connsiteX17" fmla="*/ 1 w 18288002"/>
              <a:gd name="connsiteY17" fmla="*/ 5789913 h 7085913"/>
              <a:gd name="connsiteX18" fmla="*/ 1 w 18288002"/>
              <a:gd name="connsiteY18" fmla="*/ 5141913 h 7085913"/>
              <a:gd name="connsiteX19" fmla="*/ 3 w 18288002"/>
              <a:gd name="connsiteY19" fmla="*/ 5141913 h 708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288002" h="7085913">
                <a:moveTo>
                  <a:pt x="0" y="6437913"/>
                </a:moveTo>
                <a:lnTo>
                  <a:pt x="648000" y="6437913"/>
                </a:lnTo>
                <a:lnTo>
                  <a:pt x="648000" y="7085913"/>
                </a:lnTo>
                <a:lnTo>
                  <a:pt x="0" y="7085913"/>
                </a:lnTo>
                <a:close/>
                <a:moveTo>
                  <a:pt x="3" y="0"/>
                </a:moveTo>
                <a:lnTo>
                  <a:pt x="18288002" y="0"/>
                </a:lnTo>
                <a:lnTo>
                  <a:pt x="18288002" y="5141913"/>
                </a:lnTo>
                <a:lnTo>
                  <a:pt x="1944001" y="5141913"/>
                </a:lnTo>
                <a:lnTo>
                  <a:pt x="1944001" y="5789913"/>
                </a:lnTo>
                <a:lnTo>
                  <a:pt x="1296001" y="5789913"/>
                </a:lnTo>
                <a:lnTo>
                  <a:pt x="1296001" y="5141913"/>
                </a:lnTo>
                <a:lnTo>
                  <a:pt x="648001" y="5141913"/>
                </a:lnTo>
                <a:lnTo>
                  <a:pt x="648001" y="5789913"/>
                </a:lnTo>
                <a:lnTo>
                  <a:pt x="1296001" y="5789913"/>
                </a:lnTo>
                <a:lnTo>
                  <a:pt x="1296001" y="6437913"/>
                </a:lnTo>
                <a:lnTo>
                  <a:pt x="648001" y="6437913"/>
                </a:lnTo>
                <a:lnTo>
                  <a:pt x="648001" y="5789913"/>
                </a:lnTo>
                <a:lnTo>
                  <a:pt x="1" y="5789913"/>
                </a:lnTo>
                <a:lnTo>
                  <a:pt x="1" y="5141913"/>
                </a:lnTo>
                <a:lnTo>
                  <a:pt x="3" y="51419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25" hasCustomPrompt="1"/>
          </p:nvPr>
        </p:nvSpPr>
        <p:spPr>
          <a:xfrm>
            <a:off x="3191877" y="4573588"/>
            <a:ext cx="1137600" cy="1137600"/>
          </a:xfr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1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3445677" y="482691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463455" y="6821182"/>
            <a:ext cx="4594445" cy="2114271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463455" y="5892669"/>
            <a:ext cx="4594445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2" name="テキスト プレースホルダー 60"/>
          <p:cNvSpPr>
            <a:spLocks noGrp="1"/>
          </p:cNvSpPr>
          <p:nvPr>
            <p:ph type="body" sz="quarter" idx="26" hasCustomPrompt="1"/>
          </p:nvPr>
        </p:nvSpPr>
        <p:spPr>
          <a:xfrm>
            <a:off x="8575199" y="4573588"/>
            <a:ext cx="1137600" cy="1137600"/>
          </a:xfr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3" name="図プレースホルダー 25"/>
          <p:cNvSpPr>
            <a:spLocks noGrp="1"/>
          </p:cNvSpPr>
          <p:nvPr>
            <p:ph type="pic" sz="quarter" idx="27" hasCustomPrompt="1"/>
          </p:nvPr>
        </p:nvSpPr>
        <p:spPr>
          <a:xfrm>
            <a:off x="8828999" y="482691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846777" y="6821182"/>
            <a:ext cx="4594445" cy="2114271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6846777" y="5892669"/>
            <a:ext cx="4594445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6" name="テキスト プレースホルダー 60"/>
          <p:cNvSpPr>
            <a:spLocks noGrp="1"/>
          </p:cNvSpPr>
          <p:nvPr>
            <p:ph type="body" sz="quarter" idx="30" hasCustomPrompt="1"/>
          </p:nvPr>
        </p:nvSpPr>
        <p:spPr>
          <a:xfrm>
            <a:off x="13958521" y="4573588"/>
            <a:ext cx="1137600" cy="1137600"/>
          </a:xfr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7" name="図プレースホルダー 25"/>
          <p:cNvSpPr>
            <a:spLocks noGrp="1"/>
          </p:cNvSpPr>
          <p:nvPr>
            <p:ph type="pic" sz="quarter" idx="31" hasCustomPrompt="1"/>
          </p:nvPr>
        </p:nvSpPr>
        <p:spPr>
          <a:xfrm>
            <a:off x="14212321" y="482691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12230099" y="6821182"/>
            <a:ext cx="4594445" cy="2114271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12230099" y="5892669"/>
            <a:ext cx="4594445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8" name="正方形/長方形 77"/>
          <p:cNvSpPr/>
          <p:nvPr userDrawn="1"/>
        </p:nvSpPr>
        <p:spPr>
          <a:xfrm>
            <a:off x="2850933" y="665843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正方形/長方形 78"/>
          <p:cNvSpPr/>
          <p:nvPr userDrawn="1"/>
        </p:nvSpPr>
        <p:spPr>
          <a:xfrm>
            <a:off x="8230050" y="665843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13613371" y="6641976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740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61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/>
      <p:bldP spid="4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/>
      <p:bldP spid="6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0"/>
      <p:bldP spid="6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8" grpId="0" animBg="1"/>
      <p:bldP spid="79" grpId="0" animBg="1"/>
      <p:bldP spid="80" grpId="0" animBg="1"/>
    </p:bldLst>
  </p:timing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9144000" y="0"/>
            <a:ext cx="0" cy="197148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9958" y="4655094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399958" y="3713898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5089589" y="4430938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29" name="直線コネクタ 28"/>
          <p:cNvCxnSpPr>
            <a:stCxn id="27" idx="1"/>
            <a:endCxn id="24" idx="6"/>
          </p:cNvCxnSpPr>
          <p:nvPr userDrawn="1"/>
        </p:nvCxnSpPr>
        <p:spPr>
          <a:xfrm flipH="1">
            <a:off x="9336699" y="2164184"/>
            <a:ext cx="649778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9986477" y="1595111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966465" y="1790667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275193" y="2731863"/>
            <a:ext cx="4608971" cy="1479012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275193" y="1790667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1366634" y="2507707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399958" y="8481658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2399958" y="7540462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5089589" y="8257502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>
            <a:off x="8335845" y="4080320"/>
            <a:ext cx="615457" cy="709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7199330" y="3518342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7179318" y="3713898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8335845" y="7912586"/>
            <a:ext cx="615457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7199330" y="7343513"/>
            <a:ext cx="1136515" cy="1138145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7179318" y="7540462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50" name="直線コネクタ 49"/>
          <p:cNvCxnSpPr>
            <a:stCxn id="51" idx="1"/>
            <a:endCxn id="57" idx="6"/>
          </p:cNvCxnSpPr>
          <p:nvPr userDrawn="1"/>
        </p:nvCxnSpPr>
        <p:spPr>
          <a:xfrm flipH="1">
            <a:off x="9336699" y="5996187"/>
            <a:ext cx="649778" cy="26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円/楕円 4"/>
          <p:cNvSpPr/>
          <p:nvPr userDrawn="1"/>
        </p:nvSpPr>
        <p:spPr>
          <a:xfrm>
            <a:off x="9986477" y="5427114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9966465" y="5622670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1275193" y="6563866"/>
            <a:ext cx="4608971" cy="1479012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275193" y="5622670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6" name="正方形/長方形 55"/>
          <p:cNvSpPr/>
          <p:nvPr userDrawn="1"/>
        </p:nvSpPr>
        <p:spPr>
          <a:xfrm>
            <a:off x="11366634" y="6339710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cxnSp>
        <p:nvCxnSpPr>
          <p:cNvPr id="61" name="直線コネクタ 60"/>
          <p:cNvCxnSpPr/>
          <p:nvPr userDrawn="1"/>
        </p:nvCxnSpPr>
        <p:spPr>
          <a:xfrm>
            <a:off x="9144000" y="2356884"/>
            <a:ext cx="0" cy="153073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 userDrawn="1"/>
        </p:nvCxnSpPr>
        <p:spPr>
          <a:xfrm flipV="1">
            <a:off x="9144000" y="4273018"/>
            <a:ext cx="0" cy="153073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/>
          <p:nvPr userDrawn="1"/>
        </p:nvCxnSpPr>
        <p:spPr>
          <a:xfrm>
            <a:off x="9144000" y="6189152"/>
            <a:ext cx="0" cy="15307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/>
          <p:nvPr userDrawn="1"/>
        </p:nvCxnSpPr>
        <p:spPr>
          <a:xfrm>
            <a:off x="9144000" y="8105285"/>
            <a:ext cx="0" cy="218012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楕円 7"/>
          <p:cNvSpPr/>
          <p:nvPr userDrawn="1"/>
        </p:nvSpPr>
        <p:spPr>
          <a:xfrm>
            <a:off x="8951302" y="3887621"/>
            <a:ext cx="385397" cy="385397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8951302" y="1971487"/>
            <a:ext cx="385397" cy="385397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楕円 39"/>
          <p:cNvSpPr/>
          <p:nvPr userDrawn="1"/>
        </p:nvSpPr>
        <p:spPr>
          <a:xfrm>
            <a:off x="8951302" y="7719888"/>
            <a:ext cx="385397" cy="385397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楕円 56"/>
          <p:cNvSpPr/>
          <p:nvPr userDrawn="1"/>
        </p:nvSpPr>
        <p:spPr>
          <a:xfrm>
            <a:off x="8951302" y="5803755"/>
            <a:ext cx="385397" cy="385397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131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7" grpId="0" animBg="1"/>
      <p:bldP spid="2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animBg="1"/>
      <p:bldP spid="13" grpId="0" animBg="1"/>
      <p:bldP spid="17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animBg="1"/>
      <p:bldP spid="42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animBg="1"/>
      <p:bldP spid="5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animBg="1"/>
      <p:bldP spid="8" grpId="0" animBg="1"/>
      <p:bldP spid="24" grpId="0" animBg="1"/>
      <p:bldP spid="40" grpId="0" animBg="1"/>
      <p:bldP spid="57" grpId="0" animBg="1"/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/>
          <p:cNvCxnSpPr>
            <a:endCxn id="8" idx="0"/>
          </p:cNvCxnSpPr>
          <p:nvPr userDrawn="1"/>
        </p:nvCxnSpPr>
        <p:spPr>
          <a:xfrm>
            <a:off x="9144000" y="0"/>
            <a:ext cx="1" cy="196828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275193" y="2728663"/>
            <a:ext cx="4608971" cy="1479012"/>
          </a:xfrm>
        </p:spPr>
        <p:txBody>
          <a:bodyPr>
            <a:normAutofit/>
          </a:bodyPr>
          <a:lstStyle>
            <a:lvl1pPr algn="l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275193" y="1787467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11366633" y="250450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cxnSp>
        <p:nvCxnSpPr>
          <p:cNvPr id="22" name="直線コネクタ 21"/>
          <p:cNvCxnSpPr/>
          <p:nvPr userDrawn="1"/>
        </p:nvCxnSpPr>
        <p:spPr>
          <a:xfrm>
            <a:off x="9144000" y="2353683"/>
            <a:ext cx="0" cy="14712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3"/>
            <a:endCxn id="24" idx="2"/>
          </p:cNvCxnSpPr>
          <p:nvPr userDrawn="1"/>
        </p:nvCxnSpPr>
        <p:spPr>
          <a:xfrm>
            <a:off x="8349923" y="4081115"/>
            <a:ext cx="601379" cy="3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7193396" y="3512043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173384" y="3707599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2394088" y="4648795"/>
            <a:ext cx="4608971" cy="1479012"/>
          </a:xfrm>
        </p:spPr>
        <p:txBody>
          <a:bodyPr>
            <a:normAutofit/>
          </a:bodyPr>
          <a:lstStyle>
            <a:lvl1pPr algn="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94088" y="3707599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5089589" y="442463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46" name="直線コネクタ 45"/>
          <p:cNvCxnSpPr>
            <a:stCxn id="24" idx="4"/>
            <a:endCxn id="2" idx="0"/>
          </p:cNvCxnSpPr>
          <p:nvPr userDrawn="1"/>
        </p:nvCxnSpPr>
        <p:spPr>
          <a:xfrm>
            <a:off x="9144001" y="4273816"/>
            <a:ext cx="0" cy="174236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6"/>
            <a:endCxn id="17" idx="1"/>
          </p:cNvCxnSpPr>
          <p:nvPr userDrawn="1"/>
        </p:nvCxnSpPr>
        <p:spPr>
          <a:xfrm flipV="1">
            <a:off x="9336699" y="2160983"/>
            <a:ext cx="629766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9986477" y="1591911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966465" y="1787467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" name="二等辺三角形 1"/>
          <p:cNvSpPr/>
          <p:nvPr userDrawn="1"/>
        </p:nvSpPr>
        <p:spPr bwMode="auto">
          <a:xfrm>
            <a:off x="8813940" y="6016176"/>
            <a:ext cx="660121" cy="569070"/>
          </a:xfrm>
          <a:prstGeom prst="triangle">
            <a:avLst/>
          </a:prstGeom>
          <a:solidFill>
            <a:schemeClr val="tx2"/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ja-JP" altLang="en-US"/>
          </a:p>
        </p:txBody>
      </p:sp>
      <p:grpSp>
        <p:nvGrpSpPr>
          <p:cNvPr id="47" name="グループ化 46"/>
          <p:cNvGrpSpPr/>
          <p:nvPr userDrawn="1"/>
        </p:nvGrpSpPr>
        <p:grpSpPr>
          <a:xfrm>
            <a:off x="8190907" y="7678639"/>
            <a:ext cx="1940630" cy="72008"/>
            <a:chOff x="6119664" y="3270498"/>
            <a:chExt cx="1940630" cy="72008"/>
          </a:xfrm>
        </p:grpSpPr>
        <p:sp>
          <p:nvSpPr>
            <p:cNvPr id="48" name="正方形/長方形 47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正方形/長方形 5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正方形/長方形 59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6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888291" y="7959431"/>
            <a:ext cx="8545863" cy="1423108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4888291" y="6839484"/>
            <a:ext cx="854586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8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8" name="楕円 7"/>
          <p:cNvSpPr/>
          <p:nvPr userDrawn="1"/>
        </p:nvSpPr>
        <p:spPr>
          <a:xfrm>
            <a:off x="8951302" y="1968286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8951302" y="3888419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148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7" grpId="0" animBg="1"/>
      <p:bldP spid="28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13" grpId="0" animBg="1"/>
      <p:bldP spid="1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animBg="1"/>
      <p:bldP spid="6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24" grpId="0" animBg="1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&amp;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正方形/長方形 12"/>
          <p:cNvSpPr/>
          <p:nvPr userDrawn="1"/>
        </p:nvSpPr>
        <p:spPr bwMode="auto">
          <a:xfrm>
            <a:off x="0" y="0"/>
            <a:ext cx="9144000" cy="10285413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 bwMode="auto">
          <a:xfrm>
            <a:off x="9144000" y="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 bwMode="auto">
          <a:xfrm>
            <a:off x="9792000" y="64800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 bwMode="auto">
          <a:xfrm>
            <a:off x="10440000" y="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 userDrawn="1"/>
        </p:nvSpPr>
        <p:spPr bwMode="auto">
          <a:xfrm>
            <a:off x="9144000" y="129600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799830" y="2551906"/>
            <a:ext cx="7544341" cy="51816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588843" y="2551906"/>
            <a:ext cx="7665487" cy="5181600"/>
          </a:xfrm>
        </p:spPr>
        <p:txBody>
          <a:bodyPr anchor="ctr">
            <a:normAutofit/>
          </a:bodyPr>
          <a:lstStyle>
            <a:lvl1pPr algn="l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847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"/>
                            </p:stCondLst>
                            <p:childTnLst>
                              <p:par>
                                <p:cTn id="2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  <p:bldP spid="20" grpId="0">
        <p:tmplLst>
          <p:tmpl>
            <p:tnLst>
              <p:par>
                <p:cTn presetID="2" presetClass="entr" presetSubtype="1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</p:grpSpPr>
        <p:sp>
          <p:nvSpPr>
            <p:cNvPr id="2" name="正方形/長方形 1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正方形/長方形 16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378" y="911133"/>
            <a:ext cx="4142834" cy="8464733"/>
          </a:xfrm>
          <a:prstGeom prst="rect">
            <a:avLst/>
          </a:prstGeom>
          <a:effectLst/>
        </p:spPr>
      </p:pic>
      <p:sp>
        <p:nvSpPr>
          <p:cNvPr id="11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2657702" y="2008413"/>
            <a:ext cx="3525807" cy="6317252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800535" y="1103086"/>
            <a:ext cx="9426437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800534" y="5274171"/>
            <a:ext cx="9426437" cy="3051494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541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&amp;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37" y="4023832"/>
            <a:ext cx="2611063" cy="5334986"/>
          </a:xfrm>
          <a:prstGeom prst="rect">
            <a:avLst/>
          </a:prstGeom>
          <a:effectLst/>
        </p:spPr>
      </p:pic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図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795" y="949977"/>
            <a:ext cx="5884221" cy="8366379"/>
          </a:xfrm>
          <a:prstGeom prst="rect">
            <a:avLst/>
          </a:prstGeom>
        </p:spPr>
      </p:pic>
      <p:sp>
        <p:nvSpPr>
          <p:cNvPr id="7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3940519" y="1738131"/>
            <a:ext cx="5089181" cy="676179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図プレースホルダー 2"/>
          <p:cNvSpPr>
            <a:spLocks noGrp="1"/>
          </p:cNvSpPr>
          <p:nvPr>
            <p:ph type="pic" sz="quarter" idx="13" hasCustomPrompt="1"/>
          </p:nvPr>
        </p:nvSpPr>
        <p:spPr>
          <a:xfrm>
            <a:off x="1379954" y="4737100"/>
            <a:ext cx="2160841" cy="393046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85535" y="1103086"/>
            <a:ext cx="7657436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585534" y="5274171"/>
            <a:ext cx="7657436" cy="3051494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7297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1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473429" y="1103086"/>
            <a:ext cx="6987257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473428" y="5274171"/>
            <a:ext cx="6987257" cy="3051494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図プレースホルダー 19"/>
          <p:cNvSpPr>
            <a:spLocks noGrp="1"/>
          </p:cNvSpPr>
          <p:nvPr>
            <p:ph type="pic" sz="quarter" idx="12" hasCustomPrompt="1"/>
          </p:nvPr>
        </p:nvSpPr>
        <p:spPr>
          <a:xfrm>
            <a:off x="1056105" y="2800178"/>
            <a:ext cx="9177429" cy="515989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18" name="グループ化 17"/>
          <p:cNvGrpSpPr/>
          <p:nvPr userDrawn="1"/>
        </p:nvGrpSpPr>
        <p:grpSpPr>
          <a:xfrm>
            <a:off x="1056107" y="2279243"/>
            <a:ext cx="9177428" cy="523844"/>
            <a:chOff x="4888773" y="2065794"/>
            <a:chExt cx="8534400" cy="487140"/>
          </a:xfrm>
        </p:grpSpPr>
        <p:sp>
          <p:nvSpPr>
            <p:cNvPr id="19" name="角丸四角形 7"/>
            <p:cNvSpPr/>
            <p:nvPr userDrawn="1"/>
          </p:nvSpPr>
          <p:spPr>
            <a:xfrm>
              <a:off x="4888773" y="2065794"/>
              <a:ext cx="8534400" cy="487140"/>
            </a:xfrm>
            <a:custGeom>
              <a:avLst/>
              <a:gdLst/>
              <a:ahLst/>
              <a:cxnLst/>
              <a:rect l="l" t="t" r="r" b="b"/>
              <a:pathLst>
                <a:path w="8534400" h="487140">
                  <a:moveTo>
                    <a:pt x="148176" y="0"/>
                  </a:moveTo>
                  <a:lnTo>
                    <a:pt x="8386224" y="0"/>
                  </a:lnTo>
                  <a:cubicBezTo>
                    <a:pt x="8468059" y="0"/>
                    <a:pt x="8534400" y="66341"/>
                    <a:pt x="8534400" y="148176"/>
                  </a:cubicBezTo>
                  <a:lnTo>
                    <a:pt x="8534400" y="487140"/>
                  </a:lnTo>
                  <a:lnTo>
                    <a:pt x="0" y="487140"/>
                  </a:lnTo>
                  <a:lnTo>
                    <a:pt x="0" y="148176"/>
                  </a:lnTo>
                  <a:cubicBezTo>
                    <a:pt x="0" y="66341"/>
                    <a:pt x="66341" y="0"/>
                    <a:pt x="14817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/>
            <p:cNvSpPr/>
            <p:nvPr userDrawn="1"/>
          </p:nvSpPr>
          <p:spPr>
            <a:xfrm>
              <a:off x="4888773" y="2489434"/>
              <a:ext cx="8534400" cy="635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1" name="グループ化 20"/>
            <p:cNvGrpSpPr/>
            <p:nvPr userDrawn="1"/>
          </p:nvGrpSpPr>
          <p:grpSpPr>
            <a:xfrm>
              <a:off x="5071109" y="2204589"/>
              <a:ext cx="542925" cy="142875"/>
              <a:chOff x="2524125" y="1614487"/>
              <a:chExt cx="542925" cy="142875"/>
            </a:xfrm>
          </p:grpSpPr>
          <p:sp>
            <p:nvSpPr>
              <p:cNvPr id="26" name="円/楕円 29"/>
              <p:cNvSpPr/>
              <p:nvPr userDrawn="1"/>
            </p:nvSpPr>
            <p:spPr>
              <a:xfrm>
                <a:off x="2524125" y="1614487"/>
                <a:ext cx="142875" cy="1428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円/楕円 30"/>
              <p:cNvSpPr/>
              <p:nvPr userDrawn="1"/>
            </p:nvSpPr>
            <p:spPr>
              <a:xfrm>
                <a:off x="2724150" y="1614487"/>
                <a:ext cx="142875" cy="1428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円/楕円 31"/>
              <p:cNvSpPr/>
              <p:nvPr userDrawn="1"/>
            </p:nvSpPr>
            <p:spPr>
              <a:xfrm>
                <a:off x="2924175" y="1614487"/>
                <a:ext cx="142875" cy="1428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2" name="グループ化 21"/>
            <p:cNvGrpSpPr/>
            <p:nvPr userDrawn="1"/>
          </p:nvGrpSpPr>
          <p:grpSpPr>
            <a:xfrm>
              <a:off x="13043533" y="2180776"/>
              <a:ext cx="200026" cy="190500"/>
              <a:chOff x="7781924" y="1704975"/>
              <a:chExt cx="200026" cy="1905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正方形/長方形 22"/>
              <p:cNvSpPr/>
              <p:nvPr userDrawn="1"/>
            </p:nvSpPr>
            <p:spPr>
              <a:xfrm>
                <a:off x="7781925" y="1704975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正方形/長方形 23"/>
              <p:cNvSpPr/>
              <p:nvPr userDrawn="1"/>
            </p:nvSpPr>
            <p:spPr>
              <a:xfrm>
                <a:off x="7781925" y="1776413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正方形/長方形 24"/>
              <p:cNvSpPr/>
              <p:nvPr userDrawn="1"/>
            </p:nvSpPr>
            <p:spPr>
              <a:xfrm>
                <a:off x="7781924" y="1847850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941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50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  <p:bldP spid="17" grpId="1" animBg="1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0" name="図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146" y="361382"/>
            <a:ext cx="7911618" cy="6409096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0301" y="1323763"/>
            <a:ext cx="3830770" cy="5446715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296" y="2604814"/>
            <a:ext cx="2044962" cy="4165664"/>
          </a:xfrm>
          <a:prstGeom prst="rect">
            <a:avLst/>
          </a:prstGeom>
        </p:spPr>
      </p:pic>
      <p:sp>
        <p:nvSpPr>
          <p:cNvPr id="33" name="図プレースホルダー 8"/>
          <p:cNvSpPr>
            <a:spLocks noGrp="1"/>
          </p:cNvSpPr>
          <p:nvPr>
            <p:ph type="pic" sz="quarter" idx="12" hasCustomPrompt="1"/>
          </p:nvPr>
        </p:nvSpPr>
        <p:spPr>
          <a:xfrm>
            <a:off x="3394909" y="3135071"/>
            <a:ext cx="1709737" cy="3105150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4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5489811" y="631412"/>
            <a:ext cx="7335815" cy="405623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5" name="図プレースホルダー 8"/>
          <p:cNvSpPr>
            <a:spLocks noGrp="1"/>
          </p:cNvSpPr>
          <p:nvPr>
            <p:ph type="pic" sz="quarter" idx="14" hasCustomPrompt="1"/>
          </p:nvPr>
        </p:nvSpPr>
        <p:spPr>
          <a:xfrm>
            <a:off x="13257470" y="1822452"/>
            <a:ext cx="3314700" cy="443458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36" name="グループ化 35"/>
          <p:cNvGrpSpPr/>
          <p:nvPr userDrawn="1"/>
        </p:nvGrpSpPr>
        <p:grpSpPr>
          <a:xfrm>
            <a:off x="8190907" y="7678639"/>
            <a:ext cx="1940630" cy="72008"/>
            <a:chOff x="6119664" y="3270498"/>
            <a:chExt cx="1940630" cy="72008"/>
          </a:xfrm>
        </p:grpSpPr>
        <p:sp>
          <p:nvSpPr>
            <p:cNvPr id="37" name="正方形/長方形 36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正方形/長方形 38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0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888291" y="7959431"/>
            <a:ext cx="8545863" cy="1423108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4888291" y="6839484"/>
            <a:ext cx="854586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966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40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75989" y="3650343"/>
            <a:ext cx="17336022" cy="128004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171304" y="50742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8819376" y="50742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9468624" y="50742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200400" y="5346700"/>
            <a:ext cx="11887200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200400" y="8280400"/>
            <a:ext cx="11887200" cy="1654996"/>
          </a:xfrm>
        </p:spPr>
        <p:txBody>
          <a:bodyPr anchor="b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783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1" grpId="0" animBg="1"/>
      <p:bldP spid="1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, Headings &amp; Text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77819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77819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235550" y="533225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2581242" y="3174870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2834499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5274436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274436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6232167" y="533225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6577859" y="317487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6831116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271053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9271053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0228784" y="533225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0574476" y="3174870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0827733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3267670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3267670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14225401" y="5332253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4"/>
          <p:cNvSpPr/>
          <p:nvPr userDrawn="1"/>
        </p:nvSpPr>
        <p:spPr>
          <a:xfrm>
            <a:off x="14571093" y="3174870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14824350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694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50"/>
                            </p:stCondLst>
                            <p:childTnLst>
                              <p:par>
                                <p:cTn id="7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  <p:bldP spid="14" grpId="0" animBg="1"/>
      <p:bldP spid="26" grpId="0"/>
      <p:bldP spid="32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animBg="1"/>
      <p:bldP spid="36" grpId="0"/>
      <p:bldP spid="4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animBg="1"/>
      <p:bldP spid="50" grpId="0"/>
      <p:bldP spid="5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animBg="1"/>
      <p:bldP spid="54" grpId="0" animBg="1"/>
      <p:bldP spid="55" grpId="0"/>
    </p:bldLst>
  </p:timing>
  <p:extLst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Full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/>
          <p:nvPr userDrawn="1"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 userDrawn="1"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3"/>
          <p:cNvSpPr/>
          <p:nvPr userDrawn="1"/>
        </p:nvSpPr>
        <p:spPr>
          <a:xfrm rot="10800000">
            <a:off x="14510655" y="-14515"/>
            <a:ext cx="6110514" cy="10299927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0514" h="10299927">
                <a:moveTo>
                  <a:pt x="1059543" y="0"/>
                </a:moveTo>
                <a:lnTo>
                  <a:pt x="4746171" y="0"/>
                </a:lnTo>
                <a:lnTo>
                  <a:pt x="6110514" y="10299927"/>
                </a:lnTo>
                <a:lnTo>
                  <a:pt x="0" y="10299927"/>
                </a:lnTo>
                <a:lnTo>
                  <a:pt x="1059543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正方形/長方形 3"/>
          <p:cNvSpPr/>
          <p:nvPr userDrawn="1"/>
        </p:nvSpPr>
        <p:spPr>
          <a:xfrm>
            <a:off x="-1988456" y="0"/>
            <a:ext cx="9760856" cy="10314442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10566400"/>
              <a:gd name="connsiteY0" fmla="*/ 0 h 10328956"/>
              <a:gd name="connsiteX1" fmla="*/ 4746171 w 10566400"/>
              <a:gd name="connsiteY1" fmla="*/ 0 h 10328956"/>
              <a:gd name="connsiteX2" fmla="*/ 10566400 w 10566400"/>
              <a:gd name="connsiteY2" fmla="*/ 10328956 h 10328956"/>
              <a:gd name="connsiteX3" fmla="*/ 0 w 10566400"/>
              <a:gd name="connsiteY3" fmla="*/ 10299927 h 10328956"/>
              <a:gd name="connsiteX4" fmla="*/ 1059543 w 10566400"/>
              <a:gd name="connsiteY4" fmla="*/ 0 h 10328956"/>
              <a:gd name="connsiteX0" fmla="*/ 1059543 w 6560457"/>
              <a:gd name="connsiteY0" fmla="*/ 0 h 10314442"/>
              <a:gd name="connsiteX1" fmla="*/ 4746171 w 6560457"/>
              <a:gd name="connsiteY1" fmla="*/ 0 h 10314442"/>
              <a:gd name="connsiteX2" fmla="*/ 6560457 w 6560457"/>
              <a:gd name="connsiteY2" fmla="*/ 10314442 h 10314442"/>
              <a:gd name="connsiteX3" fmla="*/ 0 w 6560457"/>
              <a:gd name="connsiteY3" fmla="*/ 10299927 h 10314442"/>
              <a:gd name="connsiteX4" fmla="*/ 1059543 w 6560457"/>
              <a:gd name="connsiteY4" fmla="*/ 0 h 10314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0457" h="10314442">
                <a:moveTo>
                  <a:pt x="1059543" y="0"/>
                </a:moveTo>
                <a:lnTo>
                  <a:pt x="4746171" y="0"/>
                </a:lnTo>
                <a:lnTo>
                  <a:pt x="6560457" y="10314442"/>
                </a:lnTo>
                <a:lnTo>
                  <a:pt x="0" y="10299927"/>
                </a:lnTo>
                <a:lnTo>
                  <a:pt x="105954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8772070" y="0"/>
            <a:ext cx="9811657" cy="10314442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9811657"/>
              <a:gd name="connsiteY0" fmla="*/ 14515 h 10314442"/>
              <a:gd name="connsiteX1" fmla="*/ 9811657 w 9811657"/>
              <a:gd name="connsiteY1" fmla="*/ 0 h 10314442"/>
              <a:gd name="connsiteX2" fmla="*/ 6110514 w 9811657"/>
              <a:gd name="connsiteY2" fmla="*/ 10314442 h 10314442"/>
              <a:gd name="connsiteX3" fmla="*/ 0 w 9811657"/>
              <a:gd name="connsiteY3" fmla="*/ 10314442 h 10314442"/>
              <a:gd name="connsiteX4" fmla="*/ 1059543 w 9811657"/>
              <a:gd name="connsiteY4" fmla="*/ 14515 h 10314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1657" h="10314442">
                <a:moveTo>
                  <a:pt x="1059543" y="14515"/>
                </a:moveTo>
                <a:lnTo>
                  <a:pt x="9811657" y="0"/>
                </a:lnTo>
                <a:lnTo>
                  <a:pt x="6110514" y="10314442"/>
                </a:lnTo>
                <a:lnTo>
                  <a:pt x="0" y="10314442"/>
                </a:lnTo>
                <a:lnTo>
                  <a:pt x="1059543" y="14515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正方形/長方形 3"/>
          <p:cNvSpPr/>
          <p:nvPr userDrawn="1"/>
        </p:nvSpPr>
        <p:spPr>
          <a:xfrm rot="10800000">
            <a:off x="4749800" y="0"/>
            <a:ext cx="6110514" cy="10299927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0514" h="10299927">
                <a:moveTo>
                  <a:pt x="1059543" y="0"/>
                </a:moveTo>
                <a:lnTo>
                  <a:pt x="4746171" y="0"/>
                </a:lnTo>
                <a:lnTo>
                  <a:pt x="6110514" y="10299927"/>
                </a:lnTo>
                <a:lnTo>
                  <a:pt x="0" y="10299927"/>
                </a:lnTo>
                <a:lnTo>
                  <a:pt x="1059543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正方形/長方形 3"/>
          <p:cNvSpPr/>
          <p:nvPr userDrawn="1"/>
        </p:nvSpPr>
        <p:spPr>
          <a:xfrm rot="10800000">
            <a:off x="8931726" y="-43543"/>
            <a:ext cx="9506857" cy="10328956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10566400"/>
              <a:gd name="connsiteY0" fmla="*/ 0 h 10328956"/>
              <a:gd name="connsiteX1" fmla="*/ 4746171 w 10566400"/>
              <a:gd name="connsiteY1" fmla="*/ 0 h 10328956"/>
              <a:gd name="connsiteX2" fmla="*/ 10566400 w 10566400"/>
              <a:gd name="connsiteY2" fmla="*/ 10328956 h 10328956"/>
              <a:gd name="connsiteX3" fmla="*/ 0 w 10566400"/>
              <a:gd name="connsiteY3" fmla="*/ 10299927 h 10328956"/>
              <a:gd name="connsiteX4" fmla="*/ 1059543 w 10566400"/>
              <a:gd name="connsiteY4" fmla="*/ 0 h 10328956"/>
              <a:gd name="connsiteX0" fmla="*/ 0 w 9506857"/>
              <a:gd name="connsiteY0" fmla="*/ 0 h 10328956"/>
              <a:gd name="connsiteX1" fmla="*/ 3686628 w 9506857"/>
              <a:gd name="connsiteY1" fmla="*/ 0 h 10328956"/>
              <a:gd name="connsiteX2" fmla="*/ 9506857 w 9506857"/>
              <a:gd name="connsiteY2" fmla="*/ 10328956 h 10328956"/>
              <a:gd name="connsiteX3" fmla="*/ 4601028 w 9506857"/>
              <a:gd name="connsiteY3" fmla="*/ 10314441 h 10328956"/>
              <a:gd name="connsiteX4" fmla="*/ 0 w 9506857"/>
              <a:gd name="connsiteY4" fmla="*/ 0 h 10328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6857" h="10328956">
                <a:moveTo>
                  <a:pt x="0" y="0"/>
                </a:moveTo>
                <a:lnTo>
                  <a:pt x="3686628" y="0"/>
                </a:lnTo>
                <a:lnTo>
                  <a:pt x="9506857" y="10328956"/>
                </a:lnTo>
                <a:lnTo>
                  <a:pt x="4601028" y="1031444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直角三角形 4"/>
          <p:cNvSpPr/>
          <p:nvPr userDrawn="1"/>
        </p:nvSpPr>
        <p:spPr>
          <a:xfrm rot="5400000">
            <a:off x="3956957" y="-4047444"/>
            <a:ext cx="10414005" cy="1843858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直角三角形 18"/>
          <p:cNvSpPr/>
          <p:nvPr userDrawn="1"/>
        </p:nvSpPr>
        <p:spPr>
          <a:xfrm rot="16200000">
            <a:off x="3979522" y="-3986781"/>
            <a:ext cx="10328958" cy="1828800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直角三角形 25"/>
          <p:cNvSpPr/>
          <p:nvPr userDrawn="1"/>
        </p:nvSpPr>
        <p:spPr>
          <a:xfrm rot="5400000">
            <a:off x="3969137" y="-4049777"/>
            <a:ext cx="10391461" cy="1839866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直角三角形 26"/>
          <p:cNvSpPr/>
          <p:nvPr userDrawn="1"/>
        </p:nvSpPr>
        <p:spPr>
          <a:xfrm rot="16200000">
            <a:off x="3979521" y="-4001294"/>
            <a:ext cx="10328958" cy="1828800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直角三角形 27"/>
          <p:cNvSpPr/>
          <p:nvPr userDrawn="1"/>
        </p:nvSpPr>
        <p:spPr>
          <a:xfrm rot="5400000">
            <a:off x="3887541" y="-4034279"/>
            <a:ext cx="10430401" cy="18467612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直角三角形 28"/>
          <p:cNvSpPr/>
          <p:nvPr userDrawn="1"/>
        </p:nvSpPr>
        <p:spPr>
          <a:xfrm rot="16200000">
            <a:off x="3979521" y="-4001294"/>
            <a:ext cx="10328958" cy="18288001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タイトル 1"/>
          <p:cNvSpPr>
            <a:spLocks noGrp="1"/>
          </p:cNvSpPr>
          <p:nvPr>
            <p:ph type="title" hasCustomPrompt="1"/>
          </p:nvPr>
        </p:nvSpPr>
        <p:spPr>
          <a:xfrm>
            <a:off x="475989" y="3650343"/>
            <a:ext cx="17336022" cy="128004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8171304" y="50742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8819376" y="50742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9468624" y="50742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200400" y="5346700"/>
            <a:ext cx="11887200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8280400"/>
            <a:ext cx="11887200" cy="1654996"/>
          </a:xfrm>
        </p:spPr>
        <p:txBody>
          <a:bodyPr anchor="b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6007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2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" presetClass="exit" presetSubtype="2" accel="10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2" ac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8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8" ac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8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00"/>
                            </p:stCondLst>
                            <p:childTnLst>
                              <p:par>
                                <p:cTn id="77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6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9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6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xit" presetSubtype="9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6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350"/>
                            </p:stCondLst>
                            <p:childTnLst>
                              <p:par>
                                <p:cTn id="1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1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6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1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600"/>
                            </p:stCondLst>
                            <p:childTnLst>
                              <p:par>
                                <p:cTn id="1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1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 animBg="1"/>
      <p:bldP spid="17" grpId="2" animBg="1"/>
      <p:bldP spid="17" grpId="3" animBg="1"/>
      <p:bldP spid="16" grpId="1" animBg="1"/>
      <p:bldP spid="16" grpId="2" animBg="1"/>
      <p:bldP spid="16" grpId="3" animBg="1"/>
      <p:bldP spid="4" grpId="1" animBg="1"/>
      <p:bldP spid="4" grpId="2" animBg="1"/>
      <p:bldP spid="4" grpId="3" animBg="1"/>
      <p:bldP spid="13" grpId="1" animBg="1"/>
      <p:bldP spid="13" grpId="2" animBg="1"/>
      <p:bldP spid="13" grpId="3" animBg="1"/>
      <p:bldP spid="14" grpId="1" animBg="1"/>
      <p:bldP spid="14" grpId="2" animBg="1"/>
      <p:bldP spid="14" grpId="3" animBg="1"/>
      <p:bldP spid="5" grpId="0" animBg="1"/>
      <p:bldP spid="19" grpId="0" animBg="1"/>
      <p:bldP spid="26" grpId="0" animBg="1"/>
      <p:bldP spid="27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1" grpId="0"/>
      <p:bldP spid="32" grpId="0" animBg="1"/>
      <p:bldP spid="33" grpId="0" animBg="1"/>
      <p:bldP spid="34" grpId="0" animBg="1"/>
      <p:bldP spid="3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75989" y="3650343"/>
            <a:ext cx="17336022" cy="128004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171304" y="50742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8819376" y="50742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9468624" y="50742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200400" y="5346700"/>
            <a:ext cx="11887200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200400" y="8280400"/>
            <a:ext cx="11887200" cy="1654996"/>
          </a:xfrm>
        </p:spPr>
        <p:txBody>
          <a:bodyPr anchor="b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638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1" grpId="0" animBg="1"/>
      <p:bldP spid="1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248229" y="0"/>
            <a:ext cx="6400801" cy="1028541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05165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605165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4503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297030" y="8989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49030" y="8341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64903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9958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>
        <p:tmplLst>
          <p:tmpl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568692" y="0"/>
            <a:ext cx="6400801" cy="10285413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5628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925628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920692" y="9637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272692" y="8989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920692" y="8341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624692" y="9637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9378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>
        <p:tmplLst>
          <p:tmpl>
            <p:tnLst>
              <p:par>
                <p:cTn presetID="2" presetClass="entr" presetSubtype="9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>
        <p:tmplLst>
          <p:tmpl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248229" y="0"/>
            <a:ext cx="6400801" cy="10285413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05165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605165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45030" y="9637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297030" y="8989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49030" y="8341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649030" y="9637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54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>
        <p:tmplLst>
          <p:tmpl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568692" y="0"/>
            <a:ext cx="6400801" cy="10285413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5628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925628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920692" y="9637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272692" y="8989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920692" y="8341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624692" y="9637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9230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>
        <p:tmplLst>
          <p:tmpl>
            <p:tnLst>
              <p:par>
                <p:cTn presetID="2" presetClass="entr" presetSubtype="9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>
        <p:tmplLst>
          <p:tmpl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248229" y="0"/>
            <a:ext cx="6400801" cy="10285413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05165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605165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45030" y="9637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297030" y="8989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49030" y="8341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649030" y="9637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0346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>
        <p:tmplLst>
          <p:tmpl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568692" y="0"/>
            <a:ext cx="6400801" cy="10285413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5628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925628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920692" y="9637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272692" y="8989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920692" y="8341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624692" y="9637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8194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>
        <p:tmplLst>
          <p:tmpl>
            <p:tnLst>
              <p:par>
                <p:cTn presetID="2" presetClass="entr" presetSubtype="9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>
        <p:tmplLst>
          <p:tmpl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 userDrawn="1"/>
        </p:nvSpPr>
        <p:spPr>
          <a:xfrm>
            <a:off x="8742743" y="5141912"/>
            <a:ext cx="6381143" cy="51419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5080000" y="0"/>
            <a:ext cx="5341257" cy="5141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図プレースホルダー 29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027855" cy="5141913"/>
          </a:xfrm>
          <a:custGeom>
            <a:avLst/>
            <a:gdLst>
              <a:gd name="connsiteX0" fmla="*/ 6379855 w 7027855"/>
              <a:gd name="connsiteY0" fmla="*/ 4493913 h 5141913"/>
              <a:gd name="connsiteX1" fmla="*/ 7027855 w 7027855"/>
              <a:gd name="connsiteY1" fmla="*/ 4493913 h 5141913"/>
              <a:gd name="connsiteX2" fmla="*/ 7027855 w 7027855"/>
              <a:gd name="connsiteY2" fmla="*/ 5141913 h 5141913"/>
              <a:gd name="connsiteX3" fmla="*/ 6379855 w 7027855"/>
              <a:gd name="connsiteY3" fmla="*/ 5141913 h 5141913"/>
              <a:gd name="connsiteX4" fmla="*/ 5082572 w 7027855"/>
              <a:gd name="connsiteY4" fmla="*/ 4493912 h 5141913"/>
              <a:gd name="connsiteX5" fmla="*/ 5730572 w 7027855"/>
              <a:gd name="connsiteY5" fmla="*/ 4493912 h 5141913"/>
              <a:gd name="connsiteX6" fmla="*/ 5730572 w 7027855"/>
              <a:gd name="connsiteY6" fmla="*/ 5141912 h 5141913"/>
              <a:gd name="connsiteX7" fmla="*/ 5082572 w 7027855"/>
              <a:gd name="connsiteY7" fmla="*/ 5141912 h 5141913"/>
              <a:gd name="connsiteX8" fmla="*/ 5731855 w 7027855"/>
              <a:gd name="connsiteY8" fmla="*/ 3845912 h 5141913"/>
              <a:gd name="connsiteX9" fmla="*/ 6379855 w 7027855"/>
              <a:gd name="connsiteY9" fmla="*/ 3845912 h 5141913"/>
              <a:gd name="connsiteX10" fmla="*/ 6379855 w 7027855"/>
              <a:gd name="connsiteY10" fmla="*/ 4493912 h 5141913"/>
              <a:gd name="connsiteX11" fmla="*/ 5731855 w 7027855"/>
              <a:gd name="connsiteY11" fmla="*/ 4493912 h 5141913"/>
              <a:gd name="connsiteX12" fmla="*/ 5082572 w 7027855"/>
              <a:gd name="connsiteY12" fmla="*/ 3197912 h 5141913"/>
              <a:gd name="connsiteX13" fmla="*/ 5730572 w 7027855"/>
              <a:gd name="connsiteY13" fmla="*/ 3197912 h 5141913"/>
              <a:gd name="connsiteX14" fmla="*/ 5730572 w 7027855"/>
              <a:gd name="connsiteY14" fmla="*/ 3845912 h 5141913"/>
              <a:gd name="connsiteX15" fmla="*/ 5082572 w 7027855"/>
              <a:gd name="connsiteY15" fmla="*/ 3845912 h 5141913"/>
              <a:gd name="connsiteX16" fmla="*/ 0 w 7027855"/>
              <a:gd name="connsiteY16" fmla="*/ 0 h 5141913"/>
              <a:gd name="connsiteX17" fmla="*/ 5080001 w 7027855"/>
              <a:gd name="connsiteY17" fmla="*/ 0 h 5141913"/>
              <a:gd name="connsiteX18" fmla="*/ 5080001 w 7027855"/>
              <a:gd name="connsiteY18" fmla="*/ 5141913 h 5141913"/>
              <a:gd name="connsiteX19" fmla="*/ 0 w 7027855"/>
              <a:gd name="connsiteY19" fmla="*/ 5141913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27855" h="5141913">
                <a:moveTo>
                  <a:pt x="6379855" y="4493913"/>
                </a:moveTo>
                <a:lnTo>
                  <a:pt x="7027855" y="4493913"/>
                </a:lnTo>
                <a:lnTo>
                  <a:pt x="7027855" y="5141913"/>
                </a:lnTo>
                <a:lnTo>
                  <a:pt x="6379855" y="5141913"/>
                </a:lnTo>
                <a:close/>
                <a:moveTo>
                  <a:pt x="5082572" y="4493912"/>
                </a:moveTo>
                <a:lnTo>
                  <a:pt x="5730572" y="4493912"/>
                </a:lnTo>
                <a:lnTo>
                  <a:pt x="5730572" y="5141912"/>
                </a:lnTo>
                <a:lnTo>
                  <a:pt x="5082572" y="5141912"/>
                </a:lnTo>
                <a:close/>
                <a:moveTo>
                  <a:pt x="5731855" y="3845912"/>
                </a:moveTo>
                <a:lnTo>
                  <a:pt x="6379855" y="3845912"/>
                </a:lnTo>
                <a:lnTo>
                  <a:pt x="6379855" y="4493912"/>
                </a:lnTo>
                <a:lnTo>
                  <a:pt x="5731855" y="4493912"/>
                </a:lnTo>
                <a:close/>
                <a:moveTo>
                  <a:pt x="5082572" y="3197912"/>
                </a:moveTo>
                <a:lnTo>
                  <a:pt x="5730572" y="3197912"/>
                </a:lnTo>
                <a:lnTo>
                  <a:pt x="5730572" y="3845912"/>
                </a:lnTo>
                <a:lnTo>
                  <a:pt x="5082572" y="3845912"/>
                </a:lnTo>
                <a:close/>
                <a:moveTo>
                  <a:pt x="0" y="0"/>
                </a:moveTo>
                <a:lnTo>
                  <a:pt x="5080001" y="0"/>
                </a:lnTo>
                <a:lnTo>
                  <a:pt x="5080001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4" name="図プレースホルダー 13"/>
          <p:cNvSpPr>
            <a:spLocks noGrp="1"/>
          </p:cNvSpPr>
          <p:nvPr>
            <p:ph type="pic" sz="quarter" idx="11" hasCustomPrompt="1"/>
          </p:nvPr>
        </p:nvSpPr>
        <p:spPr>
          <a:xfrm>
            <a:off x="8473403" y="0"/>
            <a:ext cx="9814597" cy="5141913"/>
          </a:xfrm>
          <a:custGeom>
            <a:avLst/>
            <a:gdLst>
              <a:gd name="connsiteX0" fmla="*/ 648000 w 9814597"/>
              <a:gd name="connsiteY0" fmla="*/ 648000 h 5141913"/>
              <a:gd name="connsiteX1" fmla="*/ 1296000 w 9814597"/>
              <a:gd name="connsiteY1" fmla="*/ 648000 h 5141913"/>
              <a:gd name="connsiteX2" fmla="*/ 1296000 w 9814597"/>
              <a:gd name="connsiteY2" fmla="*/ 1296000 h 5141913"/>
              <a:gd name="connsiteX3" fmla="*/ 648000 w 9814597"/>
              <a:gd name="connsiteY3" fmla="*/ 1296000 h 5141913"/>
              <a:gd name="connsiteX4" fmla="*/ 1296000 w 9814597"/>
              <a:gd name="connsiteY4" fmla="*/ 0 h 5141913"/>
              <a:gd name="connsiteX5" fmla="*/ 1611372 w 9814597"/>
              <a:gd name="connsiteY5" fmla="*/ 0 h 5141913"/>
              <a:gd name="connsiteX6" fmla="*/ 1944000 w 9814597"/>
              <a:gd name="connsiteY6" fmla="*/ 0 h 5141913"/>
              <a:gd name="connsiteX7" fmla="*/ 1947854 w 9814597"/>
              <a:gd name="connsiteY7" fmla="*/ 0 h 5141913"/>
              <a:gd name="connsiteX8" fmla="*/ 2259372 w 9814597"/>
              <a:gd name="connsiteY8" fmla="*/ 0 h 5141913"/>
              <a:gd name="connsiteX9" fmla="*/ 9814597 w 9814597"/>
              <a:gd name="connsiteY9" fmla="*/ 0 h 5141913"/>
              <a:gd name="connsiteX10" fmla="*/ 9814597 w 9814597"/>
              <a:gd name="connsiteY10" fmla="*/ 5141913 h 5141913"/>
              <a:gd name="connsiteX11" fmla="*/ 1947854 w 9814597"/>
              <a:gd name="connsiteY11" fmla="*/ 5141913 h 5141913"/>
              <a:gd name="connsiteX12" fmla="*/ 1947854 w 9814597"/>
              <a:gd name="connsiteY12" fmla="*/ 1945206 h 5141913"/>
              <a:gd name="connsiteX13" fmla="*/ 1757239 w 9814597"/>
              <a:gd name="connsiteY13" fmla="*/ 1945206 h 5141913"/>
              <a:gd name="connsiteX14" fmla="*/ 1757239 w 9814597"/>
              <a:gd name="connsiteY14" fmla="*/ 1944000 h 5141913"/>
              <a:gd name="connsiteX15" fmla="*/ 1296000 w 9814597"/>
              <a:gd name="connsiteY15" fmla="*/ 1944000 h 5141913"/>
              <a:gd name="connsiteX16" fmla="*/ 1296000 w 9814597"/>
              <a:gd name="connsiteY16" fmla="*/ 1296000 h 5141913"/>
              <a:gd name="connsiteX17" fmla="*/ 1944000 w 9814597"/>
              <a:gd name="connsiteY17" fmla="*/ 1296000 h 5141913"/>
              <a:gd name="connsiteX18" fmla="*/ 1944000 w 9814597"/>
              <a:gd name="connsiteY18" fmla="*/ 1297206 h 5141913"/>
              <a:gd name="connsiteX19" fmla="*/ 1947854 w 9814597"/>
              <a:gd name="connsiteY19" fmla="*/ 1297206 h 5141913"/>
              <a:gd name="connsiteX20" fmla="*/ 1947854 w 9814597"/>
              <a:gd name="connsiteY20" fmla="*/ 648000 h 5141913"/>
              <a:gd name="connsiteX21" fmla="*/ 1944000 w 9814597"/>
              <a:gd name="connsiteY21" fmla="*/ 648000 h 5141913"/>
              <a:gd name="connsiteX22" fmla="*/ 1611372 w 9814597"/>
              <a:gd name="connsiteY22" fmla="*/ 648000 h 5141913"/>
              <a:gd name="connsiteX23" fmla="*/ 1296000 w 9814597"/>
              <a:gd name="connsiteY23" fmla="*/ 648000 h 5141913"/>
              <a:gd name="connsiteX24" fmla="*/ 0 w 9814597"/>
              <a:gd name="connsiteY24" fmla="*/ 0 h 5141913"/>
              <a:gd name="connsiteX25" fmla="*/ 648000 w 9814597"/>
              <a:gd name="connsiteY25" fmla="*/ 0 h 5141913"/>
              <a:gd name="connsiteX26" fmla="*/ 648000 w 9814597"/>
              <a:gd name="connsiteY26" fmla="*/ 648000 h 5141913"/>
              <a:gd name="connsiteX27" fmla="*/ 0 w 9814597"/>
              <a:gd name="connsiteY27" fmla="*/ 648000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814597" h="5141913">
                <a:moveTo>
                  <a:pt x="648000" y="648000"/>
                </a:moveTo>
                <a:lnTo>
                  <a:pt x="1296000" y="648000"/>
                </a:lnTo>
                <a:lnTo>
                  <a:pt x="1296000" y="1296000"/>
                </a:lnTo>
                <a:lnTo>
                  <a:pt x="648000" y="1296000"/>
                </a:lnTo>
                <a:close/>
                <a:moveTo>
                  <a:pt x="1296000" y="0"/>
                </a:moveTo>
                <a:lnTo>
                  <a:pt x="1611372" y="0"/>
                </a:lnTo>
                <a:lnTo>
                  <a:pt x="1944000" y="0"/>
                </a:lnTo>
                <a:lnTo>
                  <a:pt x="1947854" y="0"/>
                </a:lnTo>
                <a:lnTo>
                  <a:pt x="2259372" y="0"/>
                </a:lnTo>
                <a:lnTo>
                  <a:pt x="9814597" y="0"/>
                </a:lnTo>
                <a:lnTo>
                  <a:pt x="9814597" y="5141913"/>
                </a:lnTo>
                <a:lnTo>
                  <a:pt x="1947854" y="5141913"/>
                </a:lnTo>
                <a:lnTo>
                  <a:pt x="1947854" y="1945206"/>
                </a:lnTo>
                <a:lnTo>
                  <a:pt x="1757239" y="1945206"/>
                </a:lnTo>
                <a:lnTo>
                  <a:pt x="1757239" y="1944000"/>
                </a:lnTo>
                <a:lnTo>
                  <a:pt x="1296000" y="1944000"/>
                </a:lnTo>
                <a:lnTo>
                  <a:pt x="1296000" y="1296000"/>
                </a:lnTo>
                <a:lnTo>
                  <a:pt x="1944000" y="1296000"/>
                </a:lnTo>
                <a:lnTo>
                  <a:pt x="1944000" y="1297206"/>
                </a:lnTo>
                <a:lnTo>
                  <a:pt x="1947854" y="1297206"/>
                </a:lnTo>
                <a:lnTo>
                  <a:pt x="1947854" y="648000"/>
                </a:lnTo>
                <a:lnTo>
                  <a:pt x="1944000" y="648000"/>
                </a:lnTo>
                <a:lnTo>
                  <a:pt x="1611372" y="648000"/>
                </a:lnTo>
                <a:lnTo>
                  <a:pt x="1296000" y="648000"/>
                </a:lnTo>
                <a:close/>
                <a:moveTo>
                  <a:pt x="0" y="0"/>
                </a:moveTo>
                <a:lnTo>
                  <a:pt x="648000" y="0"/>
                </a:lnTo>
                <a:lnTo>
                  <a:pt x="648000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                                      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1" name="図プレースホルダー 30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5141913"/>
            <a:ext cx="10688025" cy="5141913"/>
          </a:xfrm>
          <a:custGeom>
            <a:avLst/>
            <a:gdLst>
              <a:gd name="connsiteX0" fmla="*/ 10040025 w 10688025"/>
              <a:gd name="connsiteY0" fmla="*/ 4493912 h 5141913"/>
              <a:gd name="connsiteX1" fmla="*/ 10688025 w 10688025"/>
              <a:gd name="connsiteY1" fmla="*/ 4493912 h 5141913"/>
              <a:gd name="connsiteX2" fmla="*/ 10688025 w 10688025"/>
              <a:gd name="connsiteY2" fmla="*/ 5141912 h 5141913"/>
              <a:gd name="connsiteX3" fmla="*/ 10040025 w 10688025"/>
              <a:gd name="connsiteY3" fmla="*/ 5141912 h 5141913"/>
              <a:gd name="connsiteX4" fmla="*/ 9392025 w 10688025"/>
              <a:gd name="connsiteY4" fmla="*/ 3845911 h 5141913"/>
              <a:gd name="connsiteX5" fmla="*/ 10040025 w 10688025"/>
              <a:gd name="connsiteY5" fmla="*/ 3845911 h 5141913"/>
              <a:gd name="connsiteX6" fmla="*/ 10040025 w 10688025"/>
              <a:gd name="connsiteY6" fmla="*/ 4493911 h 5141913"/>
              <a:gd name="connsiteX7" fmla="*/ 9392025 w 10688025"/>
              <a:gd name="connsiteY7" fmla="*/ 4493911 h 5141913"/>
              <a:gd name="connsiteX8" fmla="*/ 0 w 10688025"/>
              <a:gd name="connsiteY8" fmla="*/ 0 h 5141913"/>
              <a:gd name="connsiteX9" fmla="*/ 8742742 w 10688025"/>
              <a:gd name="connsiteY9" fmla="*/ 0 h 5141913"/>
              <a:gd name="connsiteX10" fmla="*/ 8742742 w 10688025"/>
              <a:gd name="connsiteY10" fmla="*/ 3197911 h 5141913"/>
              <a:gd name="connsiteX11" fmla="*/ 9390742 w 10688025"/>
              <a:gd name="connsiteY11" fmla="*/ 3197911 h 5141913"/>
              <a:gd name="connsiteX12" fmla="*/ 9390742 w 10688025"/>
              <a:gd name="connsiteY12" fmla="*/ 3845911 h 5141913"/>
              <a:gd name="connsiteX13" fmla="*/ 8742742 w 10688025"/>
              <a:gd name="connsiteY13" fmla="*/ 3845911 h 5141913"/>
              <a:gd name="connsiteX14" fmla="*/ 8742742 w 10688025"/>
              <a:gd name="connsiteY14" fmla="*/ 4493911 h 5141913"/>
              <a:gd name="connsiteX15" fmla="*/ 9390742 w 10688025"/>
              <a:gd name="connsiteY15" fmla="*/ 4493911 h 5141913"/>
              <a:gd name="connsiteX16" fmla="*/ 9390742 w 10688025"/>
              <a:gd name="connsiteY16" fmla="*/ 5141911 h 5141913"/>
              <a:gd name="connsiteX17" fmla="*/ 8742742 w 10688025"/>
              <a:gd name="connsiteY17" fmla="*/ 5141911 h 5141913"/>
              <a:gd name="connsiteX18" fmla="*/ 8742742 w 10688025"/>
              <a:gd name="connsiteY18" fmla="*/ 5141913 h 5141913"/>
              <a:gd name="connsiteX19" fmla="*/ 0 w 10688025"/>
              <a:gd name="connsiteY19" fmla="*/ 5141913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688025" h="5141913">
                <a:moveTo>
                  <a:pt x="10040025" y="4493912"/>
                </a:moveTo>
                <a:lnTo>
                  <a:pt x="10688025" y="4493912"/>
                </a:lnTo>
                <a:lnTo>
                  <a:pt x="10688025" y="5141912"/>
                </a:lnTo>
                <a:lnTo>
                  <a:pt x="10040025" y="5141912"/>
                </a:lnTo>
                <a:close/>
                <a:moveTo>
                  <a:pt x="9392025" y="3845911"/>
                </a:moveTo>
                <a:lnTo>
                  <a:pt x="10040025" y="3845911"/>
                </a:lnTo>
                <a:lnTo>
                  <a:pt x="10040025" y="4493911"/>
                </a:lnTo>
                <a:lnTo>
                  <a:pt x="9392025" y="4493911"/>
                </a:lnTo>
                <a:close/>
                <a:moveTo>
                  <a:pt x="0" y="0"/>
                </a:moveTo>
                <a:lnTo>
                  <a:pt x="8742742" y="0"/>
                </a:lnTo>
                <a:lnTo>
                  <a:pt x="8742742" y="3197911"/>
                </a:lnTo>
                <a:lnTo>
                  <a:pt x="9390742" y="3197911"/>
                </a:lnTo>
                <a:lnTo>
                  <a:pt x="9390742" y="3845911"/>
                </a:lnTo>
                <a:lnTo>
                  <a:pt x="8742742" y="3845911"/>
                </a:lnTo>
                <a:lnTo>
                  <a:pt x="8742742" y="4493911"/>
                </a:lnTo>
                <a:lnTo>
                  <a:pt x="9390742" y="4493911"/>
                </a:lnTo>
                <a:lnTo>
                  <a:pt x="9390742" y="5141911"/>
                </a:lnTo>
                <a:lnTo>
                  <a:pt x="8742742" y="5141911"/>
                </a:lnTo>
                <a:lnTo>
                  <a:pt x="8742742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2" name="図プレースホルダー 31"/>
          <p:cNvSpPr>
            <a:spLocks noGrp="1"/>
          </p:cNvSpPr>
          <p:nvPr>
            <p:ph type="pic" sz="quarter" idx="13" hasCustomPrompt="1"/>
          </p:nvPr>
        </p:nvSpPr>
        <p:spPr>
          <a:xfrm>
            <a:off x="13179886" y="5141912"/>
            <a:ext cx="5108114" cy="5143500"/>
          </a:xfrm>
          <a:custGeom>
            <a:avLst/>
            <a:gdLst>
              <a:gd name="connsiteX0" fmla="*/ 648000 w 5108114"/>
              <a:gd name="connsiteY0" fmla="*/ 648000 h 5143500"/>
              <a:gd name="connsiteX1" fmla="*/ 1296000 w 5108114"/>
              <a:gd name="connsiteY1" fmla="*/ 648000 h 5143500"/>
              <a:gd name="connsiteX2" fmla="*/ 1296000 w 5108114"/>
              <a:gd name="connsiteY2" fmla="*/ 1296000 h 5143500"/>
              <a:gd name="connsiteX3" fmla="*/ 648000 w 5108114"/>
              <a:gd name="connsiteY3" fmla="*/ 1296000 h 5143500"/>
              <a:gd name="connsiteX4" fmla="*/ 1296000 w 5108114"/>
              <a:gd name="connsiteY4" fmla="*/ 0 h 5143500"/>
              <a:gd name="connsiteX5" fmla="*/ 1944000 w 5108114"/>
              <a:gd name="connsiteY5" fmla="*/ 0 h 5143500"/>
              <a:gd name="connsiteX6" fmla="*/ 1944000 w 5108114"/>
              <a:gd name="connsiteY6" fmla="*/ 1587 h 5143500"/>
              <a:gd name="connsiteX7" fmla="*/ 5108114 w 5108114"/>
              <a:gd name="connsiteY7" fmla="*/ 1587 h 5143500"/>
              <a:gd name="connsiteX8" fmla="*/ 5108114 w 5108114"/>
              <a:gd name="connsiteY8" fmla="*/ 5143500 h 5143500"/>
              <a:gd name="connsiteX9" fmla="*/ 1944000 w 5108114"/>
              <a:gd name="connsiteY9" fmla="*/ 5143500 h 5143500"/>
              <a:gd name="connsiteX10" fmla="*/ 1944000 w 5108114"/>
              <a:gd name="connsiteY10" fmla="*/ 1944000 h 5143500"/>
              <a:gd name="connsiteX11" fmla="*/ 1296000 w 5108114"/>
              <a:gd name="connsiteY11" fmla="*/ 1944000 h 5143500"/>
              <a:gd name="connsiteX12" fmla="*/ 1296000 w 5108114"/>
              <a:gd name="connsiteY12" fmla="*/ 1296000 h 5143500"/>
              <a:gd name="connsiteX13" fmla="*/ 1944000 w 5108114"/>
              <a:gd name="connsiteY13" fmla="*/ 1296000 h 5143500"/>
              <a:gd name="connsiteX14" fmla="*/ 1944000 w 5108114"/>
              <a:gd name="connsiteY14" fmla="*/ 648000 h 5143500"/>
              <a:gd name="connsiteX15" fmla="*/ 1296000 w 5108114"/>
              <a:gd name="connsiteY15" fmla="*/ 648000 h 5143500"/>
              <a:gd name="connsiteX16" fmla="*/ 0 w 5108114"/>
              <a:gd name="connsiteY16" fmla="*/ 0 h 5143500"/>
              <a:gd name="connsiteX17" fmla="*/ 648000 w 5108114"/>
              <a:gd name="connsiteY17" fmla="*/ 0 h 5143500"/>
              <a:gd name="connsiteX18" fmla="*/ 648000 w 5108114"/>
              <a:gd name="connsiteY18" fmla="*/ 648000 h 5143500"/>
              <a:gd name="connsiteX19" fmla="*/ 0 w 5108114"/>
              <a:gd name="connsiteY19" fmla="*/ 6480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108114" h="5143500">
                <a:moveTo>
                  <a:pt x="648000" y="648000"/>
                </a:moveTo>
                <a:lnTo>
                  <a:pt x="1296000" y="648000"/>
                </a:lnTo>
                <a:lnTo>
                  <a:pt x="1296000" y="1296000"/>
                </a:lnTo>
                <a:lnTo>
                  <a:pt x="648000" y="1296000"/>
                </a:lnTo>
                <a:close/>
                <a:moveTo>
                  <a:pt x="1296000" y="0"/>
                </a:moveTo>
                <a:lnTo>
                  <a:pt x="1944000" y="0"/>
                </a:lnTo>
                <a:lnTo>
                  <a:pt x="1944000" y="1587"/>
                </a:lnTo>
                <a:lnTo>
                  <a:pt x="5108114" y="1587"/>
                </a:lnTo>
                <a:lnTo>
                  <a:pt x="5108114" y="5143500"/>
                </a:lnTo>
                <a:lnTo>
                  <a:pt x="1944000" y="5143500"/>
                </a:lnTo>
                <a:lnTo>
                  <a:pt x="1944000" y="1944000"/>
                </a:lnTo>
                <a:lnTo>
                  <a:pt x="1296000" y="1944000"/>
                </a:lnTo>
                <a:lnTo>
                  <a:pt x="1296000" y="1296000"/>
                </a:lnTo>
                <a:lnTo>
                  <a:pt x="1944000" y="1296000"/>
                </a:lnTo>
                <a:lnTo>
                  <a:pt x="1944000" y="648000"/>
                </a:lnTo>
                <a:lnTo>
                  <a:pt x="1296000" y="648000"/>
                </a:lnTo>
                <a:close/>
                <a:moveTo>
                  <a:pt x="0" y="0"/>
                </a:moveTo>
                <a:lnTo>
                  <a:pt x="648000" y="0"/>
                </a:lnTo>
                <a:lnTo>
                  <a:pt x="648000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                                      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5707917" y="1311492"/>
            <a:ext cx="4085423" cy="74703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5707917" y="2278743"/>
            <a:ext cx="4085423" cy="1596571"/>
          </a:xfrm>
        </p:spPr>
        <p:txBody>
          <a:bodyPr anchor="t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61338" y="6706620"/>
            <a:ext cx="4743952" cy="2012497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11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30" grpId="0" animBg="1"/>
      <p:bldP spid="14" grpId="0" animBg="1"/>
      <p:bldP spid="31" grpId="0" animBg="1"/>
      <p:bldP spid="32" grpId="0" animBg="1"/>
      <p:bldP spid="3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y Squar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731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1" hasCustomPrompt="1"/>
          </p:nvPr>
        </p:nvSpPr>
        <p:spPr>
          <a:xfrm>
            <a:off x="2614271" y="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4" hasCustomPrompt="1"/>
          </p:nvPr>
        </p:nvSpPr>
        <p:spPr>
          <a:xfrm>
            <a:off x="2614271" y="25731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" name="図プレースホルダー 3"/>
          <p:cNvSpPr>
            <a:spLocks noGrp="1"/>
          </p:cNvSpPr>
          <p:nvPr>
            <p:ph type="pic" sz="quarter" idx="15" hasCustomPrompt="1"/>
          </p:nvPr>
        </p:nvSpPr>
        <p:spPr>
          <a:xfrm>
            <a:off x="5224006" y="0"/>
            <a:ext cx="2617200" cy="2570400"/>
          </a:xfrm>
          <a:solidFill>
            <a:schemeClr val="accent3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17" hasCustomPrompt="1"/>
          </p:nvPr>
        </p:nvSpPr>
        <p:spPr>
          <a:xfrm>
            <a:off x="5224006" y="25731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3"/>
          <p:cNvSpPr>
            <a:spLocks noGrp="1"/>
          </p:cNvSpPr>
          <p:nvPr>
            <p:ph type="pic" sz="quarter" idx="27" hasCustomPrompt="1"/>
          </p:nvPr>
        </p:nvSpPr>
        <p:spPr>
          <a:xfrm>
            <a:off x="5224006" y="5143500"/>
            <a:ext cx="2617200" cy="2570400"/>
          </a:xfrm>
          <a:solidFill>
            <a:schemeClr val="accent4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0" name="図プレースホルダー 3"/>
          <p:cNvSpPr>
            <a:spLocks noGrp="1"/>
          </p:cNvSpPr>
          <p:nvPr>
            <p:ph type="pic" sz="quarter" idx="29" hasCustomPrompt="1"/>
          </p:nvPr>
        </p:nvSpPr>
        <p:spPr>
          <a:xfrm>
            <a:off x="5224006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1" name="図プレースホルダー 3"/>
          <p:cNvSpPr>
            <a:spLocks noGrp="1"/>
          </p:cNvSpPr>
          <p:nvPr>
            <p:ph type="pic" sz="quarter" idx="30" hasCustomPrompt="1"/>
          </p:nvPr>
        </p:nvSpPr>
        <p:spPr>
          <a:xfrm>
            <a:off x="7833741" y="77166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2" name="図プレースホルダー 3"/>
          <p:cNvSpPr>
            <a:spLocks noGrp="1"/>
          </p:cNvSpPr>
          <p:nvPr>
            <p:ph type="pic" sz="quarter" idx="33" hasCustomPrompt="1"/>
          </p:nvPr>
        </p:nvSpPr>
        <p:spPr>
          <a:xfrm>
            <a:off x="10443476" y="77166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3"/>
          <p:cNvSpPr>
            <a:spLocks noGrp="1"/>
          </p:cNvSpPr>
          <p:nvPr>
            <p:ph type="pic" sz="quarter" idx="20" hasCustomPrompt="1"/>
          </p:nvPr>
        </p:nvSpPr>
        <p:spPr>
          <a:xfrm>
            <a:off x="13053211" y="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4" name="図プレースホルダー 3"/>
          <p:cNvSpPr>
            <a:spLocks noGrp="1"/>
          </p:cNvSpPr>
          <p:nvPr>
            <p:ph type="pic" sz="quarter" idx="22" hasCustomPrompt="1"/>
          </p:nvPr>
        </p:nvSpPr>
        <p:spPr>
          <a:xfrm>
            <a:off x="13053211" y="2573100"/>
            <a:ext cx="2617200" cy="2570400"/>
          </a:xfrm>
          <a:solidFill>
            <a:schemeClr val="accent3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5" name="図プレースホルダー 3"/>
          <p:cNvSpPr>
            <a:spLocks noGrp="1"/>
          </p:cNvSpPr>
          <p:nvPr>
            <p:ph type="pic" sz="quarter" idx="34" hasCustomPrompt="1"/>
          </p:nvPr>
        </p:nvSpPr>
        <p:spPr>
          <a:xfrm>
            <a:off x="13053211" y="771660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6" name="図プレースホルダー 3"/>
          <p:cNvSpPr>
            <a:spLocks noGrp="1"/>
          </p:cNvSpPr>
          <p:nvPr>
            <p:ph type="pic" sz="quarter" idx="35" hasCustomPrompt="1"/>
          </p:nvPr>
        </p:nvSpPr>
        <p:spPr>
          <a:xfrm>
            <a:off x="15662949" y="0"/>
            <a:ext cx="2617200" cy="2570400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7" name="図プレースホルダー 3"/>
          <p:cNvSpPr>
            <a:spLocks noGrp="1"/>
          </p:cNvSpPr>
          <p:nvPr>
            <p:ph type="pic" sz="quarter" idx="36" hasCustomPrompt="1"/>
          </p:nvPr>
        </p:nvSpPr>
        <p:spPr>
          <a:xfrm>
            <a:off x="15662949" y="257310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8" name="図プレースホルダー 3"/>
          <p:cNvSpPr>
            <a:spLocks noGrp="1"/>
          </p:cNvSpPr>
          <p:nvPr>
            <p:ph type="pic" sz="quarter" idx="38" hasCustomPrompt="1"/>
          </p:nvPr>
        </p:nvSpPr>
        <p:spPr>
          <a:xfrm>
            <a:off x="15662949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9" name="図プレースホルダー 69"/>
          <p:cNvSpPr>
            <a:spLocks noGrp="1"/>
          </p:cNvSpPr>
          <p:nvPr>
            <p:ph type="pic" sz="quarter" idx="39" hasCustomPrompt="1"/>
          </p:nvPr>
        </p:nvSpPr>
        <p:spPr>
          <a:xfrm>
            <a:off x="1" y="5143500"/>
            <a:ext cx="5223600" cy="5143500"/>
          </a:xfrm>
          <a:solidFill>
            <a:schemeClr val="accent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0" name="図プレースホルダー 69"/>
          <p:cNvSpPr>
            <a:spLocks noGrp="1"/>
          </p:cNvSpPr>
          <p:nvPr>
            <p:ph type="pic" sz="quarter" idx="40" hasCustomPrompt="1"/>
          </p:nvPr>
        </p:nvSpPr>
        <p:spPr>
          <a:xfrm>
            <a:off x="7833741" y="0"/>
            <a:ext cx="5223600" cy="51435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grpSp>
        <p:nvGrpSpPr>
          <p:cNvPr id="21" name="グループ化 20"/>
          <p:cNvGrpSpPr/>
          <p:nvPr userDrawn="1"/>
        </p:nvGrpSpPr>
        <p:grpSpPr>
          <a:xfrm>
            <a:off x="11954525" y="6247404"/>
            <a:ext cx="1940630" cy="72008"/>
            <a:chOff x="6119664" y="3270498"/>
            <a:chExt cx="1940630" cy="72008"/>
          </a:xfrm>
        </p:grpSpPr>
        <p:sp>
          <p:nvSpPr>
            <p:cNvPr id="22" name="正方形/長方形 21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8651909" y="6411535"/>
            <a:ext cx="8545863" cy="1024273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8651909" y="5408249"/>
            <a:ext cx="854586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0813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"/>
                            </p:stCondLst>
                            <p:childTnLst>
                              <p:par>
                                <p:cTn id="6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, Headings &amp; Text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44034" y="5556408"/>
            <a:ext cx="4914493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44034" y="4567087"/>
            <a:ext cx="491449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087331" y="533225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3433023" y="3174870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3686280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686753" y="5556408"/>
            <a:ext cx="4914493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686753" y="4567087"/>
            <a:ext cx="491449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8230050" y="533225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8575742" y="317487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8828999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829472" y="5556408"/>
            <a:ext cx="4914493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1829472" y="4567087"/>
            <a:ext cx="491449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3372769" y="533225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3718461" y="3174870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3971718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5855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  <p:bldP spid="14" grpId="0" animBg="1"/>
      <p:bldP spid="26" grpId="0"/>
      <p:bldP spid="32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animBg="1"/>
      <p:bldP spid="36" grpId="0"/>
      <p:bldP spid="4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animBg="1"/>
      <p:bldP spid="50" grpId="0"/>
    </p:bldLst>
  </p:timing>
  <p:extLst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0" y="0"/>
            <a:ext cx="9144000" cy="1028541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222372" y="1103086"/>
            <a:ext cx="6987257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222372" y="5274171"/>
            <a:ext cx="6987257" cy="401420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8496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7848000" y="8989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8496000" y="8341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7200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349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>
        <p:tmplLst>
          <p:tmpl>
            <p:tnLst>
              <p:par>
                <p:cTn presetID="2" presetClass="entr" presetSubtype="9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>
        <p:tmplLst>
          <p:tmpl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&amp; 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9144000" cy="1028541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78372" y="349200"/>
            <a:ext cx="6987257" cy="12816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932558" y="3196258"/>
            <a:ext cx="6133071" cy="1383302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190666" y="262066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932558" y="2636245"/>
            <a:ext cx="6133072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932558" y="5233988"/>
            <a:ext cx="6133071" cy="1383302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1190666" y="465839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32558" y="4673975"/>
            <a:ext cx="6133072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932557" y="7266664"/>
            <a:ext cx="6133071" cy="1383302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1190665" y="669106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932557" y="6706651"/>
            <a:ext cx="6133072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0440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9792000" y="8989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0" y="8341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754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6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5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50"/>
                            </p:stCondLst>
                            <p:childTnLst>
                              <p:par>
                                <p:cTn id="4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5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50"/>
                            </p:stCondLst>
                            <p:childTnLst>
                              <p:par>
                                <p:cTn id="5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15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650"/>
                            </p:stCondLst>
                            <p:childTnLst>
                              <p:par>
                                <p:cTn id="7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>
        <p:tmplLst>
          <p:tmpl>
            <p:tnLst>
              <p:par>
                <p:cTn presetID="22" presetClass="entr" presetSubtype="4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7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/>
      <p:bldP spid="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/>
      <p:bldP spid="1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/>
      <p:bldP spid="1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>
        <p:tmplLst>
          <p:tmpl>
            <p:tnLst>
              <p:par>
                <p:cTn presetID="2" presetClass="entr" presetSubtype="3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&amp; 2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43550"/>
            <a:ext cx="18288000" cy="474186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48000" y="6191550"/>
            <a:ext cx="7995938" cy="332898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296000" y="4895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648000" y="4247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3599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895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0" y="6751563"/>
            <a:ext cx="7972425" cy="1040187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0" y="6191550"/>
            <a:ext cx="7972426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9144000" y="8480350"/>
            <a:ext cx="7972425" cy="1040187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9144000" y="7920337"/>
            <a:ext cx="7972426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2686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6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50"/>
                            </p:stCondLst>
                            <p:childTnLst>
                              <p:par>
                                <p:cTn id="3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>
        <p:tmplLst>
          <p:tmpl>
            <p:tnLst>
              <p:par>
                <p:cTn presetID="22" presetClass="entr" presetSubtype="4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>
        <p:tmplLst>
          <p:tmpl>
            <p:tnLst>
              <p:par>
                <p:cTn presetID="2" presetClass="entr" presetSubtype="3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831206" y="757239"/>
            <a:ext cx="16625588" cy="278606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4092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build="p">
        <p:tmplLst>
          <p:tmpl lvl="1">
            <p:tnLst>
              <p:par>
                <p:cTn presetID="2" presetClass="entr" presetSubtype="12" decel="100000" fill="hold" nodeType="withEffect">
                  <p:stCondLst>
                    <p:cond delay="7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im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840438" y="4394881"/>
            <a:ext cx="6607123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840438" y="5141912"/>
            <a:ext cx="6607123" cy="2012497"/>
          </a:xfrm>
        </p:spPr>
        <p:txBody>
          <a:bodyPr anchor="t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524377" y="2908981"/>
            <a:ext cx="1239243" cy="1239243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6486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</p:bldLst>
  </p:timing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&amp;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547257" y="1582057"/>
            <a:ext cx="13193486" cy="319813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60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9286020" y="5141913"/>
            <a:ext cx="7347351" cy="4581526"/>
          </a:xfrm>
        </p:spPr>
        <p:txBody>
          <a:bodyPr anchor="t">
            <a:normAutofit/>
          </a:bodyPr>
          <a:lstStyle>
            <a:lvl1pPr algn="l">
              <a:spcBef>
                <a:spcPts val="120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" name="正方形/長方形 1"/>
          <p:cNvSpPr/>
          <p:nvPr userDrawn="1"/>
        </p:nvSpPr>
        <p:spPr>
          <a:xfrm>
            <a:off x="8496000" y="5299325"/>
            <a:ext cx="648000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7848000" y="5985049"/>
            <a:ext cx="648000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755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animBg="1"/>
      <p:bldP spid="6" grpId="0" animBg="1"/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332434" y="3274899"/>
            <a:ext cx="13623132" cy="37356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0588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6"/>
          <p:cNvSpPr>
            <a:spLocks noGrp="1"/>
          </p:cNvSpPr>
          <p:nvPr>
            <p:ph type="pic" sz="quarter" idx="12" hasCustomPrompt="1"/>
          </p:nvPr>
        </p:nvSpPr>
        <p:spPr>
          <a:xfrm>
            <a:off x="3300413" y="2655321"/>
            <a:ext cx="4973183" cy="4973183"/>
          </a:xfrm>
          <a:solidFill>
            <a:schemeClr val="bg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572499" y="2655321"/>
            <a:ext cx="7339693" cy="7796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19048" y="3754891"/>
            <a:ext cx="6400802" cy="987425"/>
          </a:xfrm>
        </p:spPr>
        <p:txBody>
          <a:bodyPr anchor="ctr">
            <a:normAutofit/>
          </a:bodyPr>
          <a:lstStyle>
            <a:lvl1pPr algn="l">
              <a:spcBef>
                <a:spcPts val="120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8572499" y="5686425"/>
            <a:ext cx="7347351" cy="1942079"/>
          </a:xfrm>
        </p:spPr>
        <p:txBody>
          <a:bodyPr anchor="b"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8572499" y="3819186"/>
            <a:ext cx="858836" cy="858836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348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/>
    </p:bldLst>
  </p:timing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4 O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図プレースホルダー 26"/>
          <p:cNvSpPr>
            <a:spLocks noGrp="1"/>
          </p:cNvSpPr>
          <p:nvPr>
            <p:ph type="pic" sz="quarter" idx="32" hasCustomPrompt="1"/>
          </p:nvPr>
        </p:nvSpPr>
        <p:spPr>
          <a:xfrm>
            <a:off x="0" y="0"/>
            <a:ext cx="9144000" cy="10285413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テキスト プレースホルダー 60"/>
          <p:cNvSpPr>
            <a:spLocks noGrp="1"/>
          </p:cNvSpPr>
          <p:nvPr>
            <p:ph type="body" sz="quarter" idx="25" hasCustomPrompt="1"/>
          </p:nvPr>
        </p:nvSpPr>
        <p:spPr>
          <a:xfrm>
            <a:off x="8583647" y="2478585"/>
            <a:ext cx="1137600" cy="1137600"/>
          </a:xfr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864171" y="2984726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864171" y="2430198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1" name="テキスト プレースホルダー 60"/>
          <p:cNvSpPr>
            <a:spLocks noGrp="1"/>
          </p:cNvSpPr>
          <p:nvPr>
            <p:ph type="body" sz="quarter" idx="33" hasCustomPrompt="1"/>
          </p:nvPr>
        </p:nvSpPr>
        <p:spPr>
          <a:xfrm>
            <a:off x="8583647" y="4196976"/>
            <a:ext cx="1137600" cy="1137600"/>
          </a:xfr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9864171" y="4722200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35" hasCustomPrompt="1"/>
          </p:nvPr>
        </p:nvSpPr>
        <p:spPr>
          <a:xfrm>
            <a:off x="9864171" y="4167672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テキスト プレースホルダー 60"/>
          <p:cNvSpPr>
            <a:spLocks noGrp="1"/>
          </p:cNvSpPr>
          <p:nvPr>
            <p:ph type="body" sz="quarter" idx="36" hasCustomPrompt="1"/>
          </p:nvPr>
        </p:nvSpPr>
        <p:spPr>
          <a:xfrm>
            <a:off x="8583647" y="5886324"/>
            <a:ext cx="1137600" cy="1137600"/>
          </a:xfr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37" hasCustomPrompt="1"/>
          </p:nvPr>
        </p:nvSpPr>
        <p:spPr>
          <a:xfrm>
            <a:off x="9864171" y="6411548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38" hasCustomPrompt="1"/>
          </p:nvPr>
        </p:nvSpPr>
        <p:spPr>
          <a:xfrm>
            <a:off x="9864171" y="5857020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テキスト プレースホルダー 60"/>
          <p:cNvSpPr>
            <a:spLocks noGrp="1"/>
          </p:cNvSpPr>
          <p:nvPr>
            <p:ph type="body" sz="quarter" idx="39" hasCustomPrompt="1"/>
          </p:nvPr>
        </p:nvSpPr>
        <p:spPr>
          <a:xfrm>
            <a:off x="8583647" y="7575672"/>
            <a:ext cx="1137600" cy="1137600"/>
          </a:xfr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40" hasCustomPrompt="1"/>
          </p:nvPr>
        </p:nvSpPr>
        <p:spPr>
          <a:xfrm>
            <a:off x="9864171" y="8100896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41" hasCustomPrompt="1"/>
          </p:nvPr>
        </p:nvSpPr>
        <p:spPr>
          <a:xfrm>
            <a:off x="9864171" y="7546368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42" hasCustomPrompt="1"/>
          </p:nvPr>
        </p:nvSpPr>
        <p:spPr>
          <a:xfrm>
            <a:off x="8596315" y="2614394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43" hasCustomPrompt="1"/>
          </p:nvPr>
        </p:nvSpPr>
        <p:spPr>
          <a:xfrm>
            <a:off x="8596315" y="4332785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8596315" y="6022133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8596315" y="7711481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89937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"/>
                            </p:stCondLst>
                            <p:childTnLst>
                              <p:par>
                                <p:cTn id="6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6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2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36" hasCustomPrompt="1"/>
          </p:nvPr>
        </p:nvSpPr>
        <p:spPr>
          <a:xfrm>
            <a:off x="0" y="0"/>
            <a:ext cx="11088000" cy="10285413"/>
          </a:xfrm>
          <a:custGeom>
            <a:avLst/>
            <a:gdLst>
              <a:gd name="connsiteX0" fmla="*/ 10440000 w 11088000"/>
              <a:gd name="connsiteY0" fmla="*/ 9637413 h 10285413"/>
              <a:gd name="connsiteX1" fmla="*/ 11088000 w 11088000"/>
              <a:gd name="connsiteY1" fmla="*/ 9637413 h 10285413"/>
              <a:gd name="connsiteX2" fmla="*/ 11088000 w 11088000"/>
              <a:gd name="connsiteY2" fmla="*/ 10285413 h 10285413"/>
              <a:gd name="connsiteX3" fmla="*/ 10440000 w 11088000"/>
              <a:gd name="connsiteY3" fmla="*/ 10285413 h 10285413"/>
              <a:gd name="connsiteX4" fmla="*/ 9792000 w 11088000"/>
              <a:gd name="connsiteY4" fmla="*/ 8989413 h 10285413"/>
              <a:gd name="connsiteX5" fmla="*/ 10440000 w 11088000"/>
              <a:gd name="connsiteY5" fmla="*/ 8989413 h 10285413"/>
              <a:gd name="connsiteX6" fmla="*/ 10440000 w 11088000"/>
              <a:gd name="connsiteY6" fmla="*/ 9637413 h 10285413"/>
              <a:gd name="connsiteX7" fmla="*/ 9792000 w 11088000"/>
              <a:gd name="connsiteY7" fmla="*/ 9637413 h 10285413"/>
              <a:gd name="connsiteX8" fmla="*/ 0 w 11088000"/>
              <a:gd name="connsiteY8" fmla="*/ 0 h 10285413"/>
              <a:gd name="connsiteX9" fmla="*/ 9144000 w 11088000"/>
              <a:gd name="connsiteY9" fmla="*/ 0 h 10285413"/>
              <a:gd name="connsiteX10" fmla="*/ 9144000 w 11088000"/>
              <a:gd name="connsiteY10" fmla="*/ 8341413 h 10285413"/>
              <a:gd name="connsiteX11" fmla="*/ 9791447 w 11088000"/>
              <a:gd name="connsiteY11" fmla="*/ 8341413 h 10285413"/>
              <a:gd name="connsiteX12" fmla="*/ 9791447 w 11088000"/>
              <a:gd name="connsiteY12" fmla="*/ 8989413 h 10285413"/>
              <a:gd name="connsiteX13" fmla="*/ 9144000 w 11088000"/>
              <a:gd name="connsiteY13" fmla="*/ 8989413 h 10285413"/>
              <a:gd name="connsiteX14" fmla="*/ 9144000 w 11088000"/>
              <a:gd name="connsiteY14" fmla="*/ 9637413 h 10285413"/>
              <a:gd name="connsiteX15" fmla="*/ 9792000 w 11088000"/>
              <a:gd name="connsiteY15" fmla="*/ 9637413 h 10285413"/>
              <a:gd name="connsiteX16" fmla="*/ 9792000 w 11088000"/>
              <a:gd name="connsiteY16" fmla="*/ 10285413 h 10285413"/>
              <a:gd name="connsiteX17" fmla="*/ 9144000 w 11088000"/>
              <a:gd name="connsiteY17" fmla="*/ 10285413 h 10285413"/>
              <a:gd name="connsiteX18" fmla="*/ 0 w 11088000"/>
              <a:gd name="connsiteY18" fmla="*/ 10285413 h 1028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088000" h="10285413">
                <a:moveTo>
                  <a:pt x="10440000" y="9637413"/>
                </a:moveTo>
                <a:lnTo>
                  <a:pt x="11088000" y="9637413"/>
                </a:lnTo>
                <a:lnTo>
                  <a:pt x="11088000" y="10285413"/>
                </a:lnTo>
                <a:lnTo>
                  <a:pt x="10440000" y="10285413"/>
                </a:lnTo>
                <a:close/>
                <a:moveTo>
                  <a:pt x="9792000" y="8989413"/>
                </a:moveTo>
                <a:lnTo>
                  <a:pt x="10440000" y="8989413"/>
                </a:lnTo>
                <a:lnTo>
                  <a:pt x="10440000" y="9637413"/>
                </a:lnTo>
                <a:lnTo>
                  <a:pt x="9792000" y="9637413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8341413"/>
                </a:lnTo>
                <a:lnTo>
                  <a:pt x="9791447" y="8341413"/>
                </a:lnTo>
                <a:lnTo>
                  <a:pt x="9791447" y="8989413"/>
                </a:lnTo>
                <a:lnTo>
                  <a:pt x="9144000" y="8989413"/>
                </a:lnTo>
                <a:lnTo>
                  <a:pt x="9144000" y="9637413"/>
                </a:lnTo>
                <a:lnTo>
                  <a:pt x="9792000" y="9637413"/>
                </a:lnTo>
                <a:lnTo>
                  <a:pt x="9792000" y="10285413"/>
                </a:lnTo>
                <a:lnTo>
                  <a:pt x="9144000" y="10285413"/>
                </a:lnTo>
                <a:lnTo>
                  <a:pt x="0" y="102854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467447" y="3294823"/>
            <a:ext cx="8361787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467447" y="2353628"/>
            <a:ext cx="836178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9572871" y="3070668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9467447" y="6349412"/>
            <a:ext cx="8361787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9467447" y="5408217"/>
            <a:ext cx="836178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9572871" y="6125257"/>
            <a:ext cx="1827899" cy="72008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893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0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208260" y="3398016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208260" y="2408695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319211" y="3173861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887843" y="2604788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1141100" y="285886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888281" y="3398016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0888281" y="2408695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10999232" y="3173861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4"/>
          <p:cNvSpPr/>
          <p:nvPr userDrawn="1"/>
        </p:nvSpPr>
        <p:spPr>
          <a:xfrm>
            <a:off x="9567864" y="2604788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9821121" y="285886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208260" y="6762937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208260" y="5773616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2319211" y="6538782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4"/>
          <p:cNvSpPr/>
          <p:nvPr userDrawn="1"/>
        </p:nvSpPr>
        <p:spPr>
          <a:xfrm>
            <a:off x="887843" y="5969709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141100" y="6223781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0888281" y="6762937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0888281" y="5773616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10999232" y="6538782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円/楕円 4"/>
          <p:cNvSpPr/>
          <p:nvPr userDrawn="1"/>
        </p:nvSpPr>
        <p:spPr>
          <a:xfrm>
            <a:off x="9567864" y="5969709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9821121" y="6223781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522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50"/>
                            </p:stCondLst>
                            <p:childTnLst>
                              <p:par>
                                <p:cTn id="7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  <p:bldP spid="14" grpId="0" animBg="1"/>
      <p:bldP spid="26" grpId="0"/>
      <p:bldP spid="20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animBg="1"/>
      <p:bldP spid="24" grpId="0"/>
      <p:bldP spid="2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9" grpId="0" animBg="1"/>
      <p:bldP spid="40" grpId="0"/>
      <p:bldP spid="4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animBg="1"/>
      <p:bldP spid="44" grpId="0" animBg="1"/>
      <p:bldP spid="45" grpId="0"/>
    </p:bldLst>
  </p:timing>
  <p:extLst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6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8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8184004" y="15436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8819376" y="15436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9455924" y="15436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17157699" y="9516491"/>
            <a:ext cx="1129945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827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35" r:id="rId2"/>
    <p:sldLayoutId id="2147483708" r:id="rId3"/>
    <p:sldLayoutId id="2147483709" r:id="rId4"/>
    <p:sldLayoutId id="2147483710" r:id="rId5"/>
    <p:sldLayoutId id="2147483798" r:id="rId6"/>
    <p:sldLayoutId id="2147483745" r:id="rId7"/>
    <p:sldLayoutId id="2147483755" r:id="rId8"/>
    <p:sldLayoutId id="2147483715" r:id="rId9"/>
    <p:sldLayoutId id="2147483716" r:id="rId10"/>
    <p:sldLayoutId id="2147483805" r:id="rId11"/>
    <p:sldLayoutId id="2147483724" r:id="rId12"/>
    <p:sldLayoutId id="2147483756" r:id="rId13"/>
    <p:sldLayoutId id="2147483742" r:id="rId14"/>
    <p:sldLayoutId id="2147483757" r:id="rId15"/>
    <p:sldLayoutId id="2147483736" r:id="rId16"/>
    <p:sldLayoutId id="2147483761" r:id="rId17"/>
    <p:sldLayoutId id="2147483737" r:id="rId18"/>
    <p:sldLayoutId id="2147483759" r:id="rId19"/>
    <p:sldLayoutId id="2147483746" r:id="rId20"/>
    <p:sldLayoutId id="2147483758" r:id="rId21"/>
    <p:sldLayoutId id="2147483754" r:id="rId22"/>
    <p:sldLayoutId id="2147483731" r:id="rId23"/>
    <p:sldLayoutId id="2147483765" r:id="rId24"/>
    <p:sldLayoutId id="2147483766" r:id="rId25"/>
    <p:sldLayoutId id="2147483782" r:id="rId26"/>
    <p:sldLayoutId id="2147483792" r:id="rId27"/>
    <p:sldLayoutId id="2147483763" r:id="rId28"/>
    <p:sldLayoutId id="2147483775" r:id="rId29"/>
    <p:sldLayoutId id="2147483760" r:id="rId30"/>
    <p:sldLayoutId id="2147483762" r:id="rId31"/>
    <p:sldLayoutId id="2147483773" r:id="rId32"/>
    <p:sldLayoutId id="2147483777" r:id="rId33"/>
    <p:sldLayoutId id="2147483786" r:id="rId34"/>
    <p:sldLayoutId id="2147483787" r:id="rId35"/>
    <p:sldLayoutId id="2147483780" r:id="rId36"/>
    <p:sldLayoutId id="2147483783" r:id="rId37"/>
    <p:sldLayoutId id="2147483781" r:id="rId38"/>
    <p:sldLayoutId id="2147483785" r:id="rId39"/>
    <p:sldLayoutId id="2147483784" r:id="rId40"/>
    <p:sldLayoutId id="2147483791" r:id="rId41"/>
    <p:sldLayoutId id="2147483788" r:id="rId42"/>
    <p:sldLayoutId id="2147483789" r:id="rId43"/>
    <p:sldLayoutId id="2147483793" r:id="rId44"/>
    <p:sldLayoutId id="2147483794" r:id="rId45"/>
    <p:sldLayoutId id="2147483790" r:id="rId46"/>
    <p:sldLayoutId id="2147483796" r:id="rId47"/>
    <p:sldLayoutId id="2147483800" r:id="rId48"/>
    <p:sldLayoutId id="2147483801" r:id="rId49"/>
    <p:sldLayoutId id="2147483799" r:id="rId50"/>
    <p:sldLayoutId id="2147483803" r:id="rId51"/>
    <p:sldLayoutId id="2147483806" r:id="rId52"/>
    <p:sldLayoutId id="2147483751" r:id="rId53"/>
    <p:sldLayoutId id="2147483818" r:id="rId5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4" grpId="0" animBg="1"/>
      <p:bldP spid="8" grpId="0" animBg="1"/>
      <p:bldP spid="9" grpId="0" animBg="1"/>
      <p:bldP spid="19" grpId="0" animBg="1"/>
    </p:bldLst>
  </p:timing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7157699" y="9516491"/>
            <a:ext cx="1129945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00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30" r:id="rId2"/>
    <p:sldLayoutId id="2147483727" r:id="rId3"/>
    <p:sldLayoutId id="2147483733" r:id="rId4"/>
    <p:sldLayoutId id="2147483729" r:id="rId5"/>
    <p:sldLayoutId id="2147483732" r:id="rId6"/>
    <p:sldLayoutId id="2147483734" r:id="rId7"/>
    <p:sldLayoutId id="2147483752" r:id="rId8"/>
    <p:sldLayoutId id="2147483753" r:id="rId9"/>
    <p:sldLayoutId id="2147483750" r:id="rId10"/>
    <p:sldLayoutId id="2147483771" r:id="rId11"/>
    <p:sldLayoutId id="2147483772" r:id="rId12"/>
    <p:sldLayoutId id="2147483774" r:id="rId13"/>
    <p:sldLayoutId id="2147483776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7005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810" r:id="rId2"/>
    <p:sldLayoutId id="2147483809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68" r:id="rId10"/>
    <p:sldLayoutId id="2147483769" r:id="rId11"/>
    <p:sldLayoutId id="2147483778" r:id="rId12"/>
    <p:sldLayoutId id="2147483779" r:id="rId13"/>
    <p:sldLayoutId id="2147483802" r:id="rId14"/>
    <p:sldLayoutId id="2147483807" r:id="rId15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310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64" r:id="rId2"/>
    <p:sldLayoutId id="2147483804" r:id="rId3"/>
    <p:sldLayoutId id="2147483808" r:id="rId4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7447" y="348343"/>
            <a:ext cx="8361787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9579668" y="15436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10215040" y="15436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10851588" y="15436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17157699" y="9516491"/>
            <a:ext cx="1129945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7151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67" r:id="rId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4" grpId="0" animBg="1"/>
      <p:bldP spid="8" grpId="0" animBg="1"/>
      <p:bldP spid="9" grpId="0" animBg="1"/>
      <p:bldP spid="19" grpId="0" animBg="1"/>
    </p:bldLst>
  </p:timing>
  <p:hf hdr="0" dt="0"/>
  <p:txStyles>
    <p:titleStyle>
      <a:lvl1pPr algn="l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3239" userDrawn="1">
          <p15:clr>
            <a:srgbClr val="F26B43"/>
          </p15:clr>
        </p15:guide>
        <p15:guide id="2" pos="57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版面配置區 10">
            <a:extLst>
              <a:ext uri="{FF2B5EF4-FFF2-40B4-BE49-F238E27FC236}">
                <a16:creationId xmlns="" xmlns:a16="http://schemas.microsoft.com/office/drawing/2014/main" id="{5AB8483D-58A0-6E41-8478-346174F912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9" b="4959"/>
          <a:stretch>
            <a:fillRect/>
          </a:stretch>
        </p:blipFill>
        <p:spPr>
          <a:xfrm>
            <a:off x="0" y="0"/>
            <a:ext cx="18288000" cy="10285413"/>
          </a:xfrm>
        </p:spPr>
      </p:pic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86C6175F-0C42-5D42-9E7B-B8F52C8829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0115" y="0"/>
            <a:ext cx="6421527" cy="10285413"/>
          </a:xfrm>
          <a:solidFill>
            <a:srgbClr val="A6499E">
              <a:alpha val="70000"/>
            </a:srgbClr>
          </a:solidFill>
        </p:spPr>
        <p:txBody>
          <a:bodyPr/>
          <a:lstStyle/>
          <a:p>
            <a:endParaRPr kumimoji="1" lang="zh-TW" altLang="en-US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6" name="文字版面配置區 5">
            <a:extLst>
              <a:ext uri="{FF2B5EF4-FFF2-40B4-BE49-F238E27FC236}">
                <a16:creationId xmlns="" xmlns:a16="http://schemas.microsoft.com/office/drawing/2014/main" id="{BF678CED-F44E-D84B-A844-0ECD0979E80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17642" y="9637413"/>
            <a:ext cx="648000" cy="648000"/>
          </a:xfrm>
          <a:solidFill>
            <a:schemeClr val="accent2">
              <a:lumMod val="60000"/>
              <a:lumOff val="40000"/>
              <a:alpha val="70000"/>
            </a:schemeClr>
          </a:solidFill>
        </p:spPr>
        <p:txBody>
          <a:bodyPr/>
          <a:lstStyle/>
          <a:p>
            <a:endParaRPr kumimoji="1" lang="zh-TW" altLang="en-US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="" xmlns:a16="http://schemas.microsoft.com/office/drawing/2014/main" id="{ED52F6E9-BC08-384B-A9AC-AA140D3551C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369642" y="8989413"/>
            <a:ext cx="648000" cy="648000"/>
          </a:xfrm>
        </p:spPr>
        <p:txBody>
          <a:bodyPr/>
          <a:lstStyle/>
          <a:p>
            <a:endParaRPr kumimoji="1" lang="zh-TW" altLang="en-US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8" name="文字版面配置區 7">
            <a:extLst>
              <a:ext uri="{FF2B5EF4-FFF2-40B4-BE49-F238E27FC236}">
                <a16:creationId xmlns="" xmlns:a16="http://schemas.microsoft.com/office/drawing/2014/main" id="{EB9D9B28-B698-BE42-AF95-D4FF5798912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721642" y="8341413"/>
            <a:ext cx="648000" cy="648000"/>
          </a:xfrm>
          <a:solidFill>
            <a:srgbClr val="72CAC3">
              <a:alpha val="70000"/>
            </a:srgbClr>
          </a:solidFill>
        </p:spPr>
        <p:txBody>
          <a:bodyPr/>
          <a:lstStyle/>
          <a:p>
            <a:endParaRPr kumimoji="1" lang="zh-TW" altLang="en-US" dirty="0">
              <a:solidFill>
                <a:schemeClr val="bg1">
                  <a:lumMod val="75000"/>
                </a:schemeClr>
              </a:solidFill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9" name="文字版面配置區 8">
            <a:extLst>
              <a:ext uri="{FF2B5EF4-FFF2-40B4-BE49-F238E27FC236}">
                <a16:creationId xmlns="" xmlns:a16="http://schemas.microsoft.com/office/drawing/2014/main" id="{741D4BA7-9BDA-6B44-A30F-05F2CBB2480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721642" y="9637413"/>
            <a:ext cx="648000" cy="648000"/>
          </a:xfrm>
          <a:solidFill>
            <a:srgbClr val="FFC000">
              <a:alpha val="70000"/>
            </a:srgbClr>
          </a:solidFill>
        </p:spPr>
        <p:txBody>
          <a:bodyPr/>
          <a:lstStyle/>
          <a:p>
            <a:endParaRPr kumimoji="1" lang="zh-TW" altLang="en-US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graphicFrame>
        <p:nvGraphicFramePr>
          <p:cNvPr id="12" name="資料庫圖表 11">
            <a:extLst>
              <a:ext uri="{FF2B5EF4-FFF2-40B4-BE49-F238E27FC236}">
                <a16:creationId xmlns="" xmlns:a16="http://schemas.microsoft.com/office/drawing/2014/main" id="{B7C7936B-79F7-9B44-874C-A25F8248A8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7029849"/>
              </p:ext>
            </p:extLst>
          </p:nvPr>
        </p:nvGraphicFramePr>
        <p:xfrm>
          <a:off x="6096000" y="884258"/>
          <a:ext cx="12192000" cy="8516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文字版面配置區 3">
            <a:extLst>
              <a:ext uri="{FF2B5EF4-FFF2-40B4-BE49-F238E27FC236}">
                <a16:creationId xmlns="" xmlns:a16="http://schemas.microsoft.com/office/drawing/2014/main" id="{1AD736C7-0773-EF4A-9BD2-7597DAC9DA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6351" y="4458970"/>
            <a:ext cx="5686928" cy="4347411"/>
          </a:xfrm>
        </p:spPr>
        <p:txBody>
          <a:bodyPr/>
          <a:lstStyle/>
          <a:p>
            <a:r>
              <a:rPr kumimoji="1" lang="zh-Hant" altLang="en-US" sz="4800" b="1" dirty="0">
                <a:latin typeface="標楷體" pitchFamily="65" charset="-120"/>
                <a:ea typeface="標楷體" pitchFamily="65" charset="-120"/>
              </a:rPr>
              <a:t>義興國小</a:t>
            </a:r>
            <a:endParaRPr kumimoji="1" lang="en-US" altLang="zh-Hant" sz="4800" b="1" dirty="0">
              <a:latin typeface="標楷體" pitchFamily="65" charset="-120"/>
              <a:ea typeface="標楷體" pitchFamily="65" charset="-120"/>
            </a:endParaRPr>
          </a:p>
          <a:p>
            <a:r>
              <a:rPr kumimoji="1" lang="zh-Hant" altLang="en-US" sz="4800" b="1" dirty="0">
                <a:latin typeface="標楷體" pitchFamily="65" charset="-120"/>
                <a:ea typeface="標楷體" pitchFamily="65" charset="-120"/>
              </a:rPr>
              <a:t>在地化教學模組</a:t>
            </a:r>
            <a:endParaRPr kumimoji="1" lang="zh-TW" altLang="en-US" sz="4800" b="1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86183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タイトル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ant" altLang="en-US" dirty="0">
                <a:latin typeface="標楷體" pitchFamily="65" charset="-120"/>
                <a:ea typeface="標楷體" pitchFamily="65" charset="-120"/>
              </a:rPr>
              <a:t>感謝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您</a:t>
            </a:r>
            <a:r>
              <a:rPr lang="zh-Hant" altLang="en-US" dirty="0">
                <a:latin typeface="標楷體" pitchFamily="65" charset="-120"/>
                <a:ea typeface="標楷體" pitchFamily="65" charset="-120"/>
              </a:rPr>
              <a:t>的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蒞臨與指導</a:t>
            </a:r>
            <a:endParaRPr kumimoji="1" lang="ja-JP" altLang="en-US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6385" name="Picture 1" descr="防震921_181001_0011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2" cstate="print"/>
          <a:srcRect t="12500" b="12500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防震921_181001_0014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print"/>
          <a:srcRect l="12517" r="12517"/>
          <a:stretch>
            <a:fillRect/>
          </a:stretch>
        </p:blipFill>
        <p:spPr bwMode="auto">
          <a:xfrm>
            <a:off x="3689399" y="42856"/>
            <a:ext cx="3599894" cy="3599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逃生演練"/>
          <p:cNvPicPr>
            <a:picLocks noGrp="1" noChangeAspect="1" noChangeArrowheads="1"/>
          </p:cNvPicPr>
          <p:nvPr>
            <p:ph type="pic" sz="quarter" idx="19"/>
          </p:nvPr>
        </p:nvPicPr>
        <p:blipFill>
          <a:blip r:embed="rId4" cstate="print"/>
          <a:srcRect l="12479" r="12479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防震921_181001_0029"/>
          <p:cNvPicPr>
            <a:picLocks noGrp="1" noChangeAspect="1" noChangeArrowheads="1"/>
          </p:cNvPicPr>
          <p:nvPr>
            <p:ph type="pic" sz="quarter" idx="20"/>
          </p:nvPr>
        </p:nvPicPr>
        <p:blipFill>
          <a:blip r:embed="rId5" cstate="print"/>
          <a:srcRect t="12533" b="12533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C:\Users\test\Desktop\921演練\防震921_181001_0033.jpg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6" cstate="print"/>
          <a:srcRect t="12517" b="12517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16391" name="Picture 7" descr="C:\Users\test\Desktop\921演練\防震921_181001_0008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7" cstate="print"/>
          <a:srcRect t="12517" b="12517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16392" name="Picture 8" descr="C:\Users\test\Desktop\921演練\防震921_181001_0023.jpg"/>
          <p:cNvPicPr>
            <a:picLocks noGrp="1" noChangeAspect="1" noChangeArrowheads="1"/>
          </p:cNvPicPr>
          <p:nvPr>
            <p:ph type="pic" sz="quarter" idx="18"/>
          </p:nvPr>
        </p:nvPicPr>
        <p:blipFill>
          <a:blip r:embed="rId8" cstate="print"/>
          <a:srcRect l="12517" r="12517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16394" name="Picture 10" descr="C:\Users\test\Desktop\921演練\防震921_181001_0032.jpg"/>
          <p:cNvPicPr>
            <a:picLocks noGrp="1" noChangeAspect="1" noChangeArrowheads="1"/>
          </p:cNvPicPr>
          <p:nvPr>
            <p:ph type="pic" sz="quarter" idx="17"/>
          </p:nvPr>
        </p:nvPicPr>
        <p:blipFill>
          <a:blip r:embed="rId9" cstate="print"/>
          <a:srcRect t="12517" b="12517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16395" name="Picture 11" descr="C:\Users\test\Desktop\921演練\防震921_181001_0012.jpg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10" cstate="print"/>
          <a:srcRect l="12517" r="12517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16396" name="Picture 12" descr="C:\Users\test\Desktop\921演練\防震921_181001_0018.jpg"/>
          <p:cNvPicPr>
            <a:picLocks noGrp="1" noChangeAspect="1" noChangeArrowheads="1"/>
          </p:cNvPicPr>
          <p:nvPr>
            <p:ph type="pic" sz="quarter" idx="21"/>
          </p:nvPr>
        </p:nvPicPr>
        <p:blipFill>
          <a:blip r:embed="rId11" cstate="print"/>
          <a:srcRect l="12500" r="12500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9227938"/>
      </p:ext>
    </p:extLst>
  </p:cSld>
  <p:clrMapOvr>
    <a:masterClrMapping/>
  </p:clrMapOvr>
  <p:transition spd="slow" advTm="5987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BC0FC3A5-BFC5-9D4F-9316-4C79BCB10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Hant" altLang="en-US" dirty="0">
                <a:latin typeface="標楷體" pitchFamily="65" charset="-120"/>
                <a:ea typeface="標楷體" pitchFamily="65" charset="-120"/>
              </a:rPr>
              <a:t>全校性宣導教育活動</a:t>
            </a:r>
            <a:endParaRPr kumimoji="1"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B1D3EF88-3A01-7242-9381-EE7E2F5050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latin typeface="Yuanti TC" panose="02010600040101010101" pitchFamily="2" charset="-120"/>
                <a:ea typeface="Yuanti TC" panose="02010600040101010101" pitchFamily="2" charset="-120"/>
              </a:rPr>
              <a:pPr/>
              <a:t>2</a:t>
            </a:fld>
            <a:endParaRPr lang="en-US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5" name="文字版面配置區 4">
            <a:extLst>
              <a:ext uri="{FF2B5EF4-FFF2-40B4-BE49-F238E27FC236}">
                <a16:creationId xmlns="" xmlns:a16="http://schemas.microsoft.com/office/drawing/2014/main" id="{1466A9CD-A4F4-4344-BAFD-C23F4E72B0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各年級檢討會議</a:t>
            </a:r>
          </a:p>
        </p:txBody>
      </p:sp>
      <p:pic>
        <p:nvPicPr>
          <p:cNvPr id="28" name="圖片版面配置區 27">
            <a:extLst>
              <a:ext uri="{FF2B5EF4-FFF2-40B4-BE49-F238E27FC236}">
                <a16:creationId xmlns="" xmlns:a16="http://schemas.microsoft.com/office/drawing/2014/main" id="{0F9B3FC4-F555-E641-93E4-7B521A9EB799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" b="2367"/>
          <a:stretch>
            <a:fillRect/>
          </a:stretch>
        </p:blipFill>
        <p:spPr/>
      </p:pic>
      <p:pic>
        <p:nvPicPr>
          <p:cNvPr id="30" name="圖片版面配置區 29">
            <a:extLst>
              <a:ext uri="{FF2B5EF4-FFF2-40B4-BE49-F238E27FC236}">
                <a16:creationId xmlns="" xmlns:a16="http://schemas.microsoft.com/office/drawing/2014/main" id="{178E8298-6A78-5A4B-AAF1-E03FA5E8257C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0" b="10350"/>
          <a:stretch>
            <a:fillRect/>
          </a:stretch>
        </p:blipFill>
        <p:spPr/>
      </p:pic>
      <p:pic>
        <p:nvPicPr>
          <p:cNvPr id="22" name="圖片版面配置區 21">
            <a:extLst>
              <a:ext uri="{FF2B5EF4-FFF2-40B4-BE49-F238E27FC236}">
                <a16:creationId xmlns="" xmlns:a16="http://schemas.microsoft.com/office/drawing/2014/main" id="{37F9BD8E-18F5-0A40-B71C-C14863320593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65" b="15365"/>
          <a:stretch>
            <a:fillRect/>
          </a:stretch>
        </p:blipFill>
        <p:spPr/>
      </p:pic>
      <p:pic>
        <p:nvPicPr>
          <p:cNvPr id="24" name="圖片版面配置區 23">
            <a:extLst>
              <a:ext uri="{FF2B5EF4-FFF2-40B4-BE49-F238E27FC236}">
                <a16:creationId xmlns="" xmlns:a16="http://schemas.microsoft.com/office/drawing/2014/main" id="{5F22E773-1024-E34E-A82F-AEB507EEE65A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6" b="14986"/>
          <a:stretch>
            <a:fillRect/>
          </a:stretch>
        </p:blipFill>
        <p:spPr/>
      </p:pic>
      <p:sp>
        <p:nvSpPr>
          <p:cNvPr id="10" name="文字版面配置區 9">
            <a:extLst>
              <a:ext uri="{FF2B5EF4-FFF2-40B4-BE49-F238E27FC236}">
                <a16:creationId xmlns="" xmlns:a16="http://schemas.microsoft.com/office/drawing/2014/main" id="{DE4055EA-3C88-8B47-B708-6715444F4514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備課日宣導活動</a:t>
            </a:r>
          </a:p>
        </p:txBody>
      </p:sp>
      <p:sp>
        <p:nvSpPr>
          <p:cNvPr id="11" name="文字版面配置區 10">
            <a:extLst>
              <a:ext uri="{FF2B5EF4-FFF2-40B4-BE49-F238E27FC236}">
                <a16:creationId xmlns="" xmlns:a16="http://schemas.microsoft.com/office/drawing/2014/main" id="{9A16F219-4BA1-4E4F-BB92-21863B3D9218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教師晨會宣導</a:t>
            </a:r>
          </a:p>
        </p:txBody>
      </p:sp>
      <p:sp>
        <p:nvSpPr>
          <p:cNvPr id="12" name="文字版面配置區 11">
            <a:extLst>
              <a:ext uri="{FF2B5EF4-FFF2-40B4-BE49-F238E27FC236}">
                <a16:creationId xmlns="" xmlns:a16="http://schemas.microsoft.com/office/drawing/2014/main" id="{73DF96BE-5298-5140-8592-CDB46B89A1A9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防災教師研習</a:t>
            </a:r>
          </a:p>
        </p:txBody>
      </p:sp>
      <p:sp>
        <p:nvSpPr>
          <p:cNvPr id="13" name="文字版面配置區 12">
            <a:extLst>
              <a:ext uri="{FF2B5EF4-FFF2-40B4-BE49-F238E27FC236}">
                <a16:creationId xmlns="" xmlns:a16="http://schemas.microsoft.com/office/drawing/2014/main" id="{08706C4F-3548-F04E-BA1F-98F1B990DB07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影片宣導</a:t>
            </a:r>
          </a:p>
        </p:txBody>
      </p:sp>
      <p:pic>
        <p:nvPicPr>
          <p:cNvPr id="32" name="圖片版面配置區 31">
            <a:extLst>
              <a:ext uri="{FF2B5EF4-FFF2-40B4-BE49-F238E27FC236}">
                <a16:creationId xmlns="" xmlns:a16="http://schemas.microsoft.com/office/drawing/2014/main" id="{8353A639-0614-6C47-A112-850BC3FD803C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67" b="11467"/>
          <a:stretch>
            <a:fillRect/>
          </a:stretch>
        </p:blipFill>
        <p:spPr/>
      </p:pic>
      <p:pic>
        <p:nvPicPr>
          <p:cNvPr id="34" name="圖片版面配置區 33">
            <a:extLst>
              <a:ext uri="{FF2B5EF4-FFF2-40B4-BE49-F238E27FC236}">
                <a16:creationId xmlns="" xmlns:a16="http://schemas.microsoft.com/office/drawing/2014/main" id="{65ABBBA7-4133-8B4B-8314-256E0D412511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74" b="10074"/>
          <a:stretch>
            <a:fillRect/>
          </a:stretch>
        </p:blipFill>
        <p:spPr/>
      </p:pic>
      <p:pic>
        <p:nvPicPr>
          <p:cNvPr id="36" name="圖片版面配置區 35">
            <a:extLst>
              <a:ext uri="{FF2B5EF4-FFF2-40B4-BE49-F238E27FC236}">
                <a16:creationId xmlns="" xmlns:a16="http://schemas.microsoft.com/office/drawing/2014/main" id="{0AE856B6-6837-704F-9651-5978B114C0A5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2" r="3902"/>
          <a:stretch>
            <a:fillRect/>
          </a:stretch>
        </p:blipFill>
        <p:spPr/>
      </p:pic>
      <p:pic>
        <p:nvPicPr>
          <p:cNvPr id="38" name="圖片版面配置區 37">
            <a:extLst>
              <a:ext uri="{FF2B5EF4-FFF2-40B4-BE49-F238E27FC236}">
                <a16:creationId xmlns="" xmlns:a16="http://schemas.microsoft.com/office/drawing/2014/main" id="{D60F432F-19C5-BC40-B2A1-3DFAB7298AAC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1" r="7291"/>
          <a:stretch>
            <a:fillRect/>
          </a:stretch>
        </p:blipFill>
        <p:spPr/>
      </p:pic>
      <p:sp>
        <p:nvSpPr>
          <p:cNvPr id="18" name="文字版面配置區 17">
            <a:extLst>
              <a:ext uri="{FF2B5EF4-FFF2-40B4-BE49-F238E27FC236}">
                <a16:creationId xmlns="" xmlns:a16="http://schemas.microsoft.com/office/drawing/2014/main" id="{306F910F-48E6-A043-943E-D904185C2908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朝會宣導</a:t>
            </a:r>
          </a:p>
        </p:txBody>
      </p:sp>
      <p:sp>
        <p:nvSpPr>
          <p:cNvPr id="19" name="文字版面配置區 18">
            <a:extLst>
              <a:ext uri="{FF2B5EF4-FFF2-40B4-BE49-F238E27FC236}">
                <a16:creationId xmlns="" xmlns:a16="http://schemas.microsoft.com/office/drawing/2014/main" id="{845D52FF-D3CD-F641-9E40-257C5B34F54F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實</a:t>
            </a:r>
            <a:r>
              <a:rPr lang="zh-Hant" altLang="en-US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地</a:t>
            </a:r>
            <a:r>
              <a:rPr lang="zh-TW" altLang="en-US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演練</a:t>
            </a:r>
            <a:r>
              <a:rPr lang="en-US" altLang="zh-TW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1</a:t>
            </a:r>
            <a:endParaRPr lang="zh-TW" altLang="en-US" b="1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" name="文字版面配置區 19">
            <a:extLst>
              <a:ext uri="{FF2B5EF4-FFF2-40B4-BE49-F238E27FC236}">
                <a16:creationId xmlns="" xmlns:a16="http://schemas.microsoft.com/office/drawing/2014/main" id="{DE4BE112-7AAD-2B4B-9116-B3F6BAF7C970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r>
              <a:rPr kumimoji="1" lang="zh-Hant" altLang="en-US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實地演練</a:t>
            </a:r>
            <a:r>
              <a:rPr kumimoji="1" lang="en-US" altLang="zh-Hant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2</a:t>
            </a:r>
            <a:endParaRPr kumimoji="1" lang="zh-TW" altLang="en-US" b="1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37591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FEB51A95-AE9D-CD46-8A5C-BB50E9F9E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Hant" altLang="en-US" dirty="0">
                <a:solidFill>
                  <a:schemeClr val="bg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各學年防震教學活動</a:t>
            </a:r>
            <a:endParaRPr kumimoji="1" lang="zh-TW" altLang="en-US" dirty="0">
              <a:solidFill>
                <a:schemeClr val="bg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頁尾版面配置區 2">
            <a:extLst>
              <a:ext uri="{FF2B5EF4-FFF2-40B4-BE49-F238E27FC236}">
                <a16:creationId xmlns="" xmlns:a16="http://schemas.microsoft.com/office/drawing/2014/main" id="{AD6F776A-CE1C-FA4C-8BFC-F25305985D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latin typeface="Yuanti TC" panose="02010600040101010101" pitchFamily="2" charset="-120"/>
                <a:ea typeface="Yuanti TC" panose="02010600040101010101" pitchFamily="2" charset="-120"/>
              </a:rPr>
              <a:t>The Power of PowerPoint | thepopp.com</a:t>
            </a:r>
            <a:endParaRPr lang="en-US" dirty="0">
              <a:solidFill>
                <a:schemeClr val="bg1"/>
              </a:solidFill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569BE679-4F9C-3C49-8586-11084F09DE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chemeClr val="bg1"/>
                </a:solidFill>
                <a:latin typeface="Yuanti TC" panose="02010600040101010101" pitchFamily="2" charset="-120"/>
                <a:ea typeface="Yuanti TC" panose="02010600040101010101" pitchFamily="2" charset="-120"/>
              </a:rPr>
              <a:pPr/>
              <a:t>3</a:t>
            </a:fld>
            <a:endParaRPr lang="en-US" dirty="0">
              <a:solidFill>
                <a:schemeClr val="bg1"/>
              </a:solidFill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5" name="文字版面配置區 4">
            <a:extLst>
              <a:ext uri="{FF2B5EF4-FFF2-40B4-BE49-F238E27FC236}">
                <a16:creationId xmlns="" xmlns:a16="http://schemas.microsoft.com/office/drawing/2014/main" id="{FAE26504-5430-814F-B59B-CAD58D92998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kumimoji="1" lang="zh-TW" altLang="en-US" sz="3600" b="1" dirty="0">
                <a:solidFill>
                  <a:schemeClr val="bg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一</a:t>
            </a:r>
            <a:r>
              <a:rPr kumimoji="1" lang="zh-TW" altLang="en-US" sz="3600" b="1" dirty="0" smtClean="0">
                <a:solidFill>
                  <a:schemeClr val="bg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年級</a:t>
            </a:r>
            <a:endParaRPr kumimoji="1" lang="zh-TW" altLang="en-US" sz="3600" dirty="0">
              <a:solidFill>
                <a:schemeClr val="bg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文字版面配置區 5">
            <a:extLst>
              <a:ext uri="{FF2B5EF4-FFF2-40B4-BE49-F238E27FC236}">
                <a16:creationId xmlns="" xmlns:a16="http://schemas.microsoft.com/office/drawing/2014/main" id="{F28AF7FA-53F4-A641-BA02-E3C789C5A66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TW" altLang="en-US" sz="36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五年級</a:t>
            </a:r>
            <a:endParaRPr kumimoji="1" lang="zh-TW" altLang="en-US" sz="3600" b="1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="" xmlns:a16="http://schemas.microsoft.com/office/drawing/2014/main" id="{3B4EB528-3854-3041-9EBE-12FF8093913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zh-TW" altLang="en-US" sz="3600" b="1" dirty="0">
                <a:solidFill>
                  <a:schemeClr val="bg1">
                    <a:lumMod val="85000"/>
                  </a:schemeClr>
                </a:solidFill>
                <a:latin typeface="標楷體" pitchFamily="65" charset="-120"/>
                <a:ea typeface="標楷體" pitchFamily="65" charset="-120"/>
              </a:rPr>
              <a:t>四年級</a:t>
            </a:r>
            <a:endParaRPr kumimoji="1" lang="zh-TW" altLang="en-US" sz="3600" b="1" dirty="0">
              <a:solidFill>
                <a:schemeClr val="bg1">
                  <a:lumMod val="85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文字版面配置區 7">
            <a:extLst>
              <a:ext uri="{FF2B5EF4-FFF2-40B4-BE49-F238E27FC236}">
                <a16:creationId xmlns="" xmlns:a16="http://schemas.microsoft.com/office/drawing/2014/main" id="{FD70D7E3-2DB3-4349-A025-1D9838D0E08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892583" y="5265469"/>
            <a:ext cx="3167212" cy="1221682"/>
          </a:xfrm>
        </p:spPr>
        <p:txBody>
          <a:bodyPr/>
          <a:lstStyle/>
          <a:p>
            <a:r>
              <a:rPr kumimoji="1" lang="zh-TW" altLang="en-US" sz="3600" b="1" dirty="0">
                <a:solidFill>
                  <a:schemeClr val="bg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二年級</a:t>
            </a:r>
          </a:p>
        </p:txBody>
      </p:sp>
      <p:sp>
        <p:nvSpPr>
          <p:cNvPr id="9" name="文字版面配置區 8">
            <a:extLst>
              <a:ext uri="{FF2B5EF4-FFF2-40B4-BE49-F238E27FC236}">
                <a16:creationId xmlns="" xmlns:a16="http://schemas.microsoft.com/office/drawing/2014/main" id="{11E25AFC-52EF-C44B-A64D-1491B25375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zh-TW" altLang="en-US" sz="2800" b="1" dirty="0">
                <a:latin typeface="標楷體" pitchFamily="65" charset="-120"/>
                <a:ea typeface="標楷體" pitchFamily="65" charset="-120"/>
              </a:rPr>
              <a:t>認識地震繪本教學</a:t>
            </a:r>
            <a:endParaRPr lang="ja-JP" altLang="en-US" sz="28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文字版面配置區 9">
            <a:extLst>
              <a:ext uri="{FF2B5EF4-FFF2-40B4-BE49-F238E27FC236}">
                <a16:creationId xmlns="" xmlns:a16="http://schemas.microsoft.com/office/drawing/2014/main" id="{31586309-1AF3-6C46-95D7-4BEBAB609F1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>
            <a:normAutofit/>
          </a:bodyPr>
          <a:lstStyle/>
          <a:p>
            <a:r>
              <a:rPr lang="zh-TW" altLang="en-US" sz="2800" b="1" dirty="0">
                <a:latin typeface="標楷體" pitchFamily="65" charset="-120"/>
                <a:ea typeface="標楷體" pitchFamily="65" charset="-120"/>
              </a:rPr>
              <a:t>避難包了沒</a:t>
            </a:r>
            <a:endParaRPr lang="ja-JP" altLang="en-US" sz="28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文字版面配置區 10">
            <a:extLst>
              <a:ext uri="{FF2B5EF4-FFF2-40B4-BE49-F238E27FC236}">
                <a16:creationId xmlns="" xmlns:a16="http://schemas.microsoft.com/office/drawing/2014/main" id="{18199522-1CE0-B548-B14A-928BD62C1BB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/>
          </a:bodyPr>
          <a:lstStyle/>
          <a:p>
            <a:r>
              <a:rPr lang="zh-TW" altLang="en-US" sz="2800" b="1" dirty="0">
                <a:latin typeface="標楷體" pitchFamily="65" charset="-120"/>
                <a:ea typeface="標楷體" pitchFamily="65" charset="-120"/>
              </a:rPr>
              <a:t>畫出避難地圖</a:t>
            </a:r>
            <a:endParaRPr lang="ja-JP" altLang="en-US" sz="2800" b="1" dirty="0">
              <a:latin typeface="標楷體" pitchFamily="65" charset="-120"/>
              <a:ea typeface="標楷體" pitchFamily="65" charset="-120"/>
            </a:endParaRPr>
          </a:p>
          <a:p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文字版面配置區 11">
            <a:extLst>
              <a:ext uri="{FF2B5EF4-FFF2-40B4-BE49-F238E27FC236}">
                <a16:creationId xmlns="" xmlns:a16="http://schemas.microsoft.com/office/drawing/2014/main" id="{F7FA17ED-726C-904C-8C4D-EAD5AA11877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防災</a:t>
            </a:r>
            <a:r>
              <a:rPr lang="zh-TW" altLang="en-US" sz="44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連環貼圖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文字版面配置區 12">
            <a:extLst>
              <a:ext uri="{FF2B5EF4-FFF2-40B4-BE49-F238E27FC236}">
                <a16:creationId xmlns="" xmlns:a16="http://schemas.microsoft.com/office/drawing/2014/main" id="{5A22AF90-9830-4044-98AF-F02765C1D43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7368456" y="3527808"/>
            <a:ext cx="2992308" cy="1161032"/>
          </a:xfrm>
        </p:spPr>
        <p:txBody>
          <a:bodyPr/>
          <a:lstStyle/>
          <a:p>
            <a:r>
              <a:rPr kumimoji="1" lang="zh-TW" altLang="en-US" sz="3600" b="1" dirty="0">
                <a:solidFill>
                  <a:schemeClr val="bg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三年級</a:t>
            </a:r>
          </a:p>
        </p:txBody>
      </p:sp>
      <p:sp>
        <p:nvSpPr>
          <p:cNvPr id="14" name="文字版面配置區 13">
            <a:extLst>
              <a:ext uri="{FF2B5EF4-FFF2-40B4-BE49-F238E27FC236}">
                <a16:creationId xmlns="" xmlns:a16="http://schemas.microsoft.com/office/drawing/2014/main" id="{EAD84C39-C858-FC4F-AF63-BEE58A00425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5070313" y="5542979"/>
            <a:ext cx="2534050" cy="1295109"/>
          </a:xfrm>
        </p:spPr>
        <p:txBody>
          <a:bodyPr/>
          <a:lstStyle/>
          <a:p>
            <a:r>
              <a:rPr kumimoji="1" lang="zh-TW" altLang="en-US" sz="36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六年級</a:t>
            </a:r>
          </a:p>
        </p:txBody>
      </p:sp>
      <p:sp>
        <p:nvSpPr>
          <p:cNvPr id="15" name="文字版面配置區 9">
            <a:extLst>
              <a:ext uri="{FF2B5EF4-FFF2-40B4-BE49-F238E27FC236}">
                <a16:creationId xmlns="" xmlns:a16="http://schemas.microsoft.com/office/drawing/2014/main" id="{52212EDA-0163-E647-B321-5E058C32B5C4}"/>
              </a:ext>
            </a:extLst>
          </p:cNvPr>
          <p:cNvSpPr txBox="1">
            <a:spLocks/>
          </p:cNvSpPr>
          <p:nvPr/>
        </p:nvSpPr>
        <p:spPr>
          <a:xfrm>
            <a:off x="6992019" y="4397766"/>
            <a:ext cx="3705186" cy="1317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371417" rtl="0" eaLnBrk="1" latinLnBrk="0" hangingPunct="1">
              <a:lnSpc>
                <a:spcPct val="130000"/>
              </a:lnSpc>
              <a:spcBef>
                <a:spcPts val="0"/>
              </a:spcBef>
              <a:buFontTx/>
              <a:buNone/>
              <a:defRPr sz="20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800" b="1" dirty="0">
                <a:latin typeface="標楷體" pitchFamily="65" charset="-120"/>
                <a:ea typeface="標楷體" pitchFamily="65" charset="-120"/>
              </a:rPr>
              <a:t>1991</a:t>
            </a:r>
            <a:r>
              <a:rPr lang="zh-TW" altLang="en-US" sz="2800" b="1" dirty="0">
                <a:latin typeface="標楷體" pitchFamily="65" charset="-120"/>
                <a:ea typeface="標楷體" pitchFamily="65" charset="-120"/>
              </a:rPr>
              <a:t>專線電話</a:t>
            </a:r>
            <a:endParaRPr lang="ja-JP" altLang="en-US" sz="28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3E82DC3F-9F9C-D34C-B71B-893F03CC6904}"/>
              </a:ext>
            </a:extLst>
          </p:cNvPr>
          <p:cNvSpPr/>
          <p:nvPr/>
        </p:nvSpPr>
        <p:spPr>
          <a:xfrm>
            <a:off x="14988250" y="6748761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地震資料大搜尋</a:t>
            </a:r>
            <a:endParaRPr lang="ja-JP" altLang="en-US" sz="2800" b="1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48830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0EA23E0D-CC1F-6F4F-8EA9-4ABC06557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>
                <a:latin typeface="標楷體" pitchFamily="65" charset="-120"/>
                <a:ea typeface="標楷體" pitchFamily="65" charset="-120"/>
              </a:rPr>
              <a:t>高</a:t>
            </a:r>
            <a:r>
              <a:rPr kumimoji="1" lang="zh-Hant" altLang="en-US" dirty="0" smtClean="0">
                <a:latin typeface="標楷體" pitchFamily="65" charset="-120"/>
                <a:ea typeface="標楷體" pitchFamily="65" charset="-120"/>
              </a:rPr>
              <a:t>年級</a:t>
            </a:r>
            <a:r>
              <a:rPr kumimoji="1" lang="en-US" altLang="zh-TW" dirty="0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kumimoji="1" lang="zh-TW" altLang="en-US" dirty="0" smtClean="0">
                <a:latin typeface="標楷體" pitchFamily="65" charset="-120"/>
                <a:ea typeface="標楷體" pitchFamily="65" charset="-120"/>
              </a:rPr>
              <a:t>五年二班</a:t>
            </a:r>
            <a:r>
              <a:rPr kumimoji="1" lang="en-US" altLang="zh-TW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kumimoji="1" lang="zh-TW" altLang="en-US" dirty="0" smtClean="0">
                <a:latin typeface="標楷體" pitchFamily="65" charset="-120"/>
                <a:ea typeface="標楷體" pitchFamily="65" charset="-120"/>
              </a:rPr>
              <a:t>貼圖創作課程</a:t>
            </a:r>
            <a:r>
              <a:rPr kumimoji="1"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  <a:endParaRPr kumimoji="1"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頁尾版面配置區 2">
            <a:extLst>
              <a:ext uri="{FF2B5EF4-FFF2-40B4-BE49-F238E27FC236}">
                <a16:creationId xmlns="" xmlns:a16="http://schemas.microsoft.com/office/drawing/2014/main" id="{558A57BE-D35E-7A4E-9819-337D3F8E72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latin typeface="Yuanti TC" panose="02010600040101010101" pitchFamily="2" charset="-120"/>
                <a:ea typeface="Yuanti TC" panose="02010600040101010101" pitchFamily="2" charset="-120"/>
              </a:rPr>
              <a:t>The Power of PowerPoint | thepopp.com</a:t>
            </a:r>
            <a:endParaRPr lang="en-US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DA5139AD-CF5E-E446-9BEB-F969FD7651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latin typeface="Yuanti TC" panose="02010600040101010101" pitchFamily="2" charset="-120"/>
                <a:ea typeface="Yuanti TC" panose="02010600040101010101" pitchFamily="2" charset="-120"/>
              </a:rPr>
              <a:pPr/>
              <a:t>4</a:t>
            </a:fld>
            <a:endParaRPr lang="en-US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9" name="文字版面配置區 8">
            <a:extLst>
              <a:ext uri="{FF2B5EF4-FFF2-40B4-BE49-F238E27FC236}">
                <a16:creationId xmlns="" xmlns:a16="http://schemas.microsoft.com/office/drawing/2014/main" id="{77A85A2A-06B9-F441-BADE-04653B93D24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 防災</a:t>
            </a:r>
            <a:r>
              <a:rPr kumimoji="1" lang="zh-TW" altLang="en-US" sz="2800" dirty="0">
                <a:latin typeface="標楷體" pitchFamily="65" charset="-120"/>
                <a:ea typeface="標楷體" pitchFamily="65" charset="-120"/>
              </a:rPr>
              <a:t>藝文活動</a:t>
            </a:r>
          </a:p>
        </p:txBody>
      </p:sp>
      <p:sp>
        <p:nvSpPr>
          <p:cNvPr id="10" name="文字版面配置區 9">
            <a:extLst>
              <a:ext uri="{FF2B5EF4-FFF2-40B4-BE49-F238E27FC236}">
                <a16:creationId xmlns="" xmlns:a16="http://schemas.microsoft.com/office/drawing/2014/main" id="{9AE0FEBF-856D-E54E-8E00-14580A31222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kumimoji="1" lang="zh-Hant" altLang="en-US" sz="2800" dirty="0">
                <a:latin typeface="標楷體" pitchFamily="65" charset="-120"/>
                <a:ea typeface="標楷體" pitchFamily="65" charset="-120"/>
              </a:rPr>
              <a:t>地震來了怎麼辦</a:t>
            </a:r>
            <a:r>
              <a:rPr kumimoji="1" lang="zh-Hant" altLang="en-US" sz="2800" dirty="0" smtClean="0">
                <a:latin typeface="標楷體" pitchFamily="65" charset="-120"/>
                <a:ea typeface="標楷體" pitchFamily="65" charset="-120"/>
              </a:rPr>
              <a:t>？</a:t>
            </a:r>
            <a:endParaRPr kumimoji="1" lang="en-US" altLang="zh-Hant" sz="28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    貼</a:t>
            </a:r>
            <a:r>
              <a:rPr kumimoji="1" lang="zh-TW" altLang="en-US" sz="2800" dirty="0">
                <a:latin typeface="標楷體" pitchFamily="65" charset="-120"/>
                <a:ea typeface="標楷體" pitchFamily="65" charset="-120"/>
              </a:rPr>
              <a:t>圖設計</a:t>
            </a:r>
          </a:p>
        </p:txBody>
      </p:sp>
      <p:sp>
        <p:nvSpPr>
          <p:cNvPr id="11" name="文字版面配置區 10">
            <a:extLst>
              <a:ext uri="{FF2B5EF4-FFF2-40B4-BE49-F238E27FC236}">
                <a16:creationId xmlns="" xmlns:a16="http://schemas.microsoft.com/office/drawing/2014/main" id="{DDC71BB9-52E8-5E45-88EC-222BA7A844C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2800" dirty="0">
                <a:latin typeface="標楷體" pitchFamily="65" charset="-120"/>
                <a:ea typeface="標楷體" pitchFamily="65" charset="-120"/>
              </a:rPr>
              <a:t>貼圖</a:t>
            </a:r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設計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文字版面配置區 11">
            <a:extLst>
              <a:ext uri="{FF2B5EF4-FFF2-40B4-BE49-F238E27FC236}">
                <a16:creationId xmlns="" xmlns:a16="http://schemas.microsoft.com/office/drawing/2014/main" id="{900FCFE8-6992-0A4C-ACFD-536F5D99B5D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   創作</a:t>
            </a:r>
            <a:r>
              <a:rPr kumimoji="1" lang="zh-TW" altLang="en-US" sz="2800" dirty="0">
                <a:latin typeface="標楷體" pitchFamily="65" charset="-120"/>
                <a:ea typeface="標楷體" pitchFamily="65" charset="-120"/>
              </a:rPr>
              <a:t>過程</a:t>
            </a:r>
          </a:p>
        </p:txBody>
      </p:sp>
      <p:pic>
        <p:nvPicPr>
          <p:cNvPr id="13" name="圖片版面配置區 12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9280"/>
          <a:stretch>
            <a:fillRect/>
          </a:stretch>
        </p:blipFill>
        <p:spPr/>
      </p:pic>
      <p:pic>
        <p:nvPicPr>
          <p:cNvPr id="15" name="圖片版面配置區 14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3" b="15643"/>
          <a:stretch>
            <a:fillRect/>
          </a:stretch>
        </p:blipFill>
        <p:spPr/>
      </p:pic>
      <p:pic>
        <p:nvPicPr>
          <p:cNvPr id="14" name="圖片版面配置區 13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9280"/>
          <a:stretch>
            <a:fillRect/>
          </a:stretch>
        </p:blipFill>
        <p:spPr/>
      </p:pic>
      <p:pic>
        <p:nvPicPr>
          <p:cNvPr id="16" name="圖片版面配置區 15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9" b="156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30954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59FFFEF3-99D3-0240-9F54-5DB6D35B1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TW" altLang="en-US" dirty="0">
                <a:latin typeface="標楷體" pitchFamily="65" charset="-120"/>
                <a:ea typeface="標楷體" pitchFamily="65" charset="-120"/>
              </a:rPr>
              <a:t>高</a:t>
            </a:r>
            <a:r>
              <a:rPr kumimoji="1" lang="zh-Hant" altLang="en-US" dirty="0">
                <a:latin typeface="標楷體" pitchFamily="65" charset="-120"/>
                <a:ea typeface="標楷體" pitchFamily="65" charset="-120"/>
              </a:rPr>
              <a:t>年級</a:t>
            </a:r>
            <a:r>
              <a:rPr kumimoji="1" lang="en-US" altLang="zh-TW" dirty="0">
                <a:latin typeface="標楷體" pitchFamily="65" charset="-120"/>
                <a:ea typeface="標楷體" pitchFamily="65" charset="-120"/>
              </a:rPr>
              <a:t>-</a:t>
            </a:r>
            <a:r>
              <a:rPr kumimoji="1" lang="zh-TW" altLang="en-US" dirty="0">
                <a:latin typeface="標楷體" pitchFamily="65" charset="-120"/>
                <a:ea typeface="標楷體" pitchFamily="65" charset="-120"/>
              </a:rPr>
              <a:t>五年二班</a:t>
            </a:r>
            <a:r>
              <a:rPr kumimoji="1" lang="en-US" altLang="zh-TW" dirty="0">
                <a:latin typeface="標楷體" pitchFamily="65" charset="-120"/>
                <a:ea typeface="標楷體" pitchFamily="65" charset="-120"/>
              </a:rPr>
              <a:t>(</a:t>
            </a:r>
            <a:r>
              <a:rPr kumimoji="1" lang="zh-TW" altLang="en-US" dirty="0">
                <a:latin typeface="標楷體" pitchFamily="65" charset="-120"/>
                <a:ea typeface="標楷體" pitchFamily="65" charset="-120"/>
              </a:rPr>
              <a:t>貼圖創作</a:t>
            </a:r>
            <a:r>
              <a:rPr kumimoji="1" lang="en-US" altLang="zh-TW" dirty="0">
                <a:latin typeface="標楷體" pitchFamily="65" charset="-120"/>
                <a:ea typeface="標楷體" pitchFamily="65" charset="-120"/>
              </a:rPr>
              <a:t>)</a:t>
            </a:r>
            <a:endParaRPr kumimoji="1"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頁尾版面配置區 2">
            <a:extLst>
              <a:ext uri="{FF2B5EF4-FFF2-40B4-BE49-F238E27FC236}">
                <a16:creationId xmlns="" xmlns:a16="http://schemas.microsoft.com/office/drawing/2014/main" id="{C61E79EC-814B-0146-AB66-4EF384DA12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2800">
                <a:latin typeface="Yuanti TC" panose="02010600040101010101" pitchFamily="2" charset="-120"/>
                <a:ea typeface="Yuanti TC" panose="02010600040101010101" pitchFamily="2" charset="-120"/>
              </a:rPr>
              <a:t>The Power of PowerPoint | thepopp.com</a:t>
            </a:r>
            <a:endParaRPr lang="en-US" sz="2800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E32911A9-10E7-CB46-8146-05790C8DBC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03EB59E2-90B9-4CD3-AC74-D672227E13C3}" type="slidenum">
              <a:rPr lang="en-US" sz="2800" smtClean="0">
                <a:latin typeface="Yuanti TC" panose="02010600040101010101" pitchFamily="2" charset="-120"/>
                <a:ea typeface="Yuanti TC" panose="02010600040101010101" pitchFamily="2" charset="-120"/>
              </a:rPr>
              <a:pPr algn="ctr"/>
              <a:t>5</a:t>
            </a:fld>
            <a:endParaRPr lang="en-US" sz="2800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9" name="文字版面配置區 8">
            <a:extLst>
              <a:ext uri="{FF2B5EF4-FFF2-40B4-BE49-F238E27FC236}">
                <a16:creationId xmlns="" xmlns:a16="http://schemas.microsoft.com/office/drawing/2014/main" id="{69DADEA9-BCD4-A940-9243-4EC2F55BA8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貼圖成品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文字版面配置區 9">
            <a:extLst>
              <a:ext uri="{FF2B5EF4-FFF2-40B4-BE49-F238E27FC236}">
                <a16:creationId xmlns="" xmlns:a16="http://schemas.microsoft.com/office/drawing/2014/main" id="{268530C9-DD23-164D-AC08-66FB6BF20A1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貼圖展示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文字版面配置區 10">
            <a:extLst>
              <a:ext uri="{FF2B5EF4-FFF2-40B4-BE49-F238E27FC236}">
                <a16:creationId xmlns="" xmlns:a16="http://schemas.microsoft.com/office/drawing/2014/main" id="{3BD53337-2CEC-324D-A927-394EA3FF823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貼圖展示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文字版面配置區 11">
            <a:extLst>
              <a:ext uri="{FF2B5EF4-FFF2-40B4-BE49-F238E27FC236}">
                <a16:creationId xmlns="" xmlns:a16="http://schemas.microsoft.com/office/drawing/2014/main" id="{836FC303-F923-B44F-9E55-86B6C9B38C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創作過程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3" name="圖片版面配置區 12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6" b="15496"/>
          <a:stretch>
            <a:fillRect/>
          </a:stretch>
        </p:blipFill>
        <p:spPr/>
      </p:pic>
      <p:pic>
        <p:nvPicPr>
          <p:cNvPr id="19" name="圖片版面配置區 18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3" b="15643"/>
          <a:stretch>
            <a:fillRect/>
          </a:stretch>
        </p:blipFill>
        <p:spPr/>
      </p:pic>
      <p:pic>
        <p:nvPicPr>
          <p:cNvPr id="18" name="圖片版面配置區 17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6" b="15496"/>
          <a:stretch>
            <a:fillRect/>
          </a:stretch>
        </p:blipFill>
        <p:spPr/>
      </p:pic>
      <p:pic>
        <p:nvPicPr>
          <p:cNvPr id="21" name="圖片版面配置區 20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4" r="91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9873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59FFFEF3-99D3-0240-9F54-5DB6D35B1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TW" altLang="en-US" dirty="0" smtClean="0">
                <a:latin typeface="標楷體" pitchFamily="65" charset="-120"/>
                <a:ea typeface="標楷體" pitchFamily="65" charset="-120"/>
              </a:rPr>
              <a:t>高</a:t>
            </a:r>
            <a:r>
              <a:rPr kumimoji="1" lang="zh-Hant" altLang="en-US" dirty="0" smtClean="0">
                <a:latin typeface="標楷體" pitchFamily="65" charset="-120"/>
                <a:ea typeface="標楷體" pitchFamily="65" charset="-120"/>
              </a:rPr>
              <a:t>年級</a:t>
            </a:r>
            <a:r>
              <a:rPr kumimoji="1" lang="en-US" altLang="zh-TW" dirty="0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kumimoji="1" lang="zh-TW" altLang="en-US" dirty="0" smtClean="0">
                <a:latin typeface="標楷體" pitchFamily="65" charset="-120"/>
                <a:ea typeface="標楷體" pitchFamily="65" charset="-120"/>
              </a:rPr>
              <a:t>五年四班</a:t>
            </a:r>
            <a:r>
              <a:rPr kumimoji="1" lang="en-US" altLang="zh-TW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kumimoji="1" lang="zh-TW" altLang="en-US" dirty="0" smtClean="0">
                <a:latin typeface="標楷體" pitchFamily="65" charset="-120"/>
                <a:ea typeface="標楷體" pitchFamily="65" charset="-120"/>
              </a:rPr>
              <a:t>社會領域</a:t>
            </a:r>
            <a:r>
              <a:rPr kumimoji="1"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  <a:endParaRPr kumimoji="1"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頁尾版面配置區 2">
            <a:extLst>
              <a:ext uri="{FF2B5EF4-FFF2-40B4-BE49-F238E27FC236}">
                <a16:creationId xmlns="" xmlns:a16="http://schemas.microsoft.com/office/drawing/2014/main" id="{C61E79EC-814B-0146-AB66-4EF384DA12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2800">
                <a:latin typeface="Yuanti TC" panose="02010600040101010101" pitchFamily="2" charset="-120"/>
                <a:ea typeface="Yuanti TC" panose="02010600040101010101" pitchFamily="2" charset="-120"/>
              </a:rPr>
              <a:t>The Power of PowerPoint | thepopp.com</a:t>
            </a:r>
            <a:endParaRPr lang="en-US" sz="2800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E32911A9-10E7-CB46-8146-05790C8DBC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03EB59E2-90B9-4CD3-AC74-D672227E13C3}" type="slidenum">
              <a:rPr lang="en-US" sz="2800" smtClean="0">
                <a:latin typeface="Yuanti TC" panose="02010600040101010101" pitchFamily="2" charset="-120"/>
                <a:ea typeface="Yuanti TC" panose="02010600040101010101" pitchFamily="2" charset="-120"/>
              </a:rPr>
              <a:pPr algn="ctr"/>
              <a:t>6</a:t>
            </a:fld>
            <a:endParaRPr lang="en-US" sz="2800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9" name="文字版面配置區 8">
            <a:extLst>
              <a:ext uri="{FF2B5EF4-FFF2-40B4-BE49-F238E27FC236}">
                <a16:creationId xmlns="" xmlns:a16="http://schemas.microsoft.com/office/drawing/2014/main" id="{69DADEA9-BCD4-A940-9243-4EC2F55BA8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台灣島的形成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文字版面配置區 9">
            <a:extLst>
              <a:ext uri="{FF2B5EF4-FFF2-40B4-BE49-F238E27FC236}">
                <a16:creationId xmlns="" xmlns:a16="http://schemas.microsoft.com/office/drawing/2014/main" id="{268530C9-DD23-164D-AC08-66FB6BF20A1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台灣地處</a:t>
            </a:r>
            <a:endParaRPr kumimoji="1"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板塊交接處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文字版面配置區 10">
            <a:extLst>
              <a:ext uri="{FF2B5EF4-FFF2-40B4-BE49-F238E27FC236}">
                <a16:creationId xmlns="" xmlns:a16="http://schemas.microsoft.com/office/drawing/2014/main" id="{3BD53337-2CEC-324D-A927-394EA3FF823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校園避難地圖</a:t>
            </a:r>
            <a:endParaRPr kumimoji="1"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說明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文字版面配置區 11">
            <a:extLst>
              <a:ext uri="{FF2B5EF4-FFF2-40B4-BE49-F238E27FC236}">
                <a16:creationId xmlns="" xmlns:a16="http://schemas.microsoft.com/office/drawing/2014/main" id="{836FC303-F923-B44F-9E55-86B6C9B38C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避難包</a:t>
            </a:r>
            <a:r>
              <a:rPr kumimoji="1" lang="en-US" altLang="zh-TW" sz="2800" dirty="0" smtClean="0">
                <a:latin typeface="標楷體" pitchFamily="65" charset="-120"/>
                <a:ea typeface="標楷體" pitchFamily="65" charset="-120"/>
              </a:rPr>
              <a:t>-</a:t>
            </a:r>
          </a:p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手搖手電筒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3" name="圖片版面配置區 12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9280"/>
          <a:stretch>
            <a:fillRect/>
          </a:stretch>
        </p:blipFill>
        <p:spPr/>
      </p:pic>
      <p:pic>
        <p:nvPicPr>
          <p:cNvPr id="14" name="圖片版面配置區 13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9280"/>
          <a:stretch>
            <a:fillRect/>
          </a:stretch>
        </p:blipFill>
        <p:spPr/>
      </p:pic>
      <p:pic>
        <p:nvPicPr>
          <p:cNvPr id="16" name="圖片版面配置區 15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4" r="9124"/>
          <a:stretch>
            <a:fillRect/>
          </a:stretch>
        </p:blipFill>
        <p:spPr>
          <a:xfrm>
            <a:off x="12285272" y="5543604"/>
            <a:ext cx="3729563" cy="3420000"/>
          </a:xfrm>
        </p:spPr>
      </p:pic>
      <p:pic>
        <p:nvPicPr>
          <p:cNvPr id="18" name="圖片版面配置區 17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r="91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0975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59FFFEF3-99D3-0240-9F54-5DB6D35B1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TW" altLang="en-US" dirty="0">
                <a:latin typeface="標楷體" pitchFamily="65" charset="-120"/>
                <a:ea typeface="標楷體" pitchFamily="65" charset="-120"/>
              </a:rPr>
              <a:t>高</a:t>
            </a:r>
            <a:r>
              <a:rPr kumimoji="1" lang="zh-Hant" altLang="en-US" dirty="0">
                <a:latin typeface="標楷體" pitchFamily="65" charset="-120"/>
                <a:ea typeface="標楷體" pitchFamily="65" charset="-120"/>
              </a:rPr>
              <a:t>年級</a:t>
            </a:r>
            <a:r>
              <a:rPr kumimoji="1" lang="en-US" altLang="zh-TW" dirty="0">
                <a:latin typeface="標楷體" pitchFamily="65" charset="-120"/>
                <a:ea typeface="標楷體" pitchFamily="65" charset="-120"/>
              </a:rPr>
              <a:t>-</a:t>
            </a:r>
            <a:r>
              <a:rPr kumimoji="1" lang="zh-TW" altLang="en-US" dirty="0">
                <a:latin typeface="標楷體" pitchFamily="65" charset="-120"/>
                <a:ea typeface="標楷體" pitchFamily="65" charset="-120"/>
              </a:rPr>
              <a:t>五年四班</a:t>
            </a:r>
            <a:r>
              <a:rPr kumimoji="1" lang="en-US" altLang="zh-TW" dirty="0">
                <a:latin typeface="標楷體" pitchFamily="65" charset="-120"/>
                <a:ea typeface="標楷體" pitchFamily="65" charset="-120"/>
              </a:rPr>
              <a:t>(</a:t>
            </a:r>
            <a:r>
              <a:rPr kumimoji="1" lang="zh-TW" altLang="en-US" dirty="0">
                <a:latin typeface="標楷體" pitchFamily="65" charset="-120"/>
                <a:ea typeface="標楷體" pitchFamily="65" charset="-120"/>
              </a:rPr>
              <a:t>社會領域</a:t>
            </a:r>
            <a:r>
              <a:rPr kumimoji="1" lang="en-US" altLang="zh-TW" dirty="0">
                <a:latin typeface="標楷體" pitchFamily="65" charset="-120"/>
                <a:ea typeface="標楷體" pitchFamily="65" charset="-120"/>
              </a:rPr>
              <a:t>)</a:t>
            </a:r>
            <a:endParaRPr kumimoji="1"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頁尾版面配置區 2">
            <a:extLst>
              <a:ext uri="{FF2B5EF4-FFF2-40B4-BE49-F238E27FC236}">
                <a16:creationId xmlns="" xmlns:a16="http://schemas.microsoft.com/office/drawing/2014/main" id="{C61E79EC-814B-0146-AB66-4EF384DA12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2800">
                <a:latin typeface="Yuanti TC" panose="02010600040101010101" pitchFamily="2" charset="-120"/>
                <a:ea typeface="Yuanti TC" panose="02010600040101010101" pitchFamily="2" charset="-120"/>
              </a:rPr>
              <a:t>The Power of PowerPoint | thepopp.com</a:t>
            </a:r>
            <a:endParaRPr lang="en-US" sz="2800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E32911A9-10E7-CB46-8146-05790C8DBC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03EB59E2-90B9-4CD3-AC74-D672227E13C3}" type="slidenum">
              <a:rPr lang="en-US" sz="2800" smtClean="0">
                <a:latin typeface="Yuanti TC" panose="02010600040101010101" pitchFamily="2" charset="-120"/>
                <a:ea typeface="Yuanti TC" panose="02010600040101010101" pitchFamily="2" charset="-120"/>
              </a:rPr>
              <a:pPr algn="ctr"/>
              <a:t>7</a:t>
            </a:fld>
            <a:endParaRPr lang="en-US" sz="2800" dirty="0">
              <a:latin typeface="Yuanti TC" panose="02010600040101010101" pitchFamily="2" charset="-120"/>
              <a:ea typeface="Yuanti TC" panose="02010600040101010101" pitchFamily="2" charset="-120"/>
            </a:endParaRPr>
          </a:p>
        </p:txBody>
      </p:sp>
      <p:sp>
        <p:nvSpPr>
          <p:cNvPr id="9" name="文字版面配置區 8">
            <a:extLst>
              <a:ext uri="{FF2B5EF4-FFF2-40B4-BE49-F238E27FC236}">
                <a16:creationId xmlns="" xmlns:a16="http://schemas.microsoft.com/office/drawing/2014/main" id="{69DADEA9-BCD4-A940-9243-4EC2F55BA8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學生操作</a:t>
            </a:r>
            <a:endParaRPr kumimoji="1"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手搖手電筒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文字版面配置區 9">
            <a:extLst>
              <a:ext uri="{FF2B5EF4-FFF2-40B4-BE49-F238E27FC236}">
                <a16:creationId xmlns="" xmlns:a16="http://schemas.microsoft.com/office/drawing/2014/main" id="{268530C9-DD23-164D-AC08-66FB6BF20A1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避難包物品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文字版面配置區 10">
            <a:extLst>
              <a:ext uri="{FF2B5EF4-FFF2-40B4-BE49-F238E27FC236}">
                <a16:creationId xmlns="" xmlns:a16="http://schemas.microsoft.com/office/drawing/2014/main" id="{3BD53337-2CEC-324D-A927-394EA3FF823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2800" dirty="0">
                <a:latin typeface="標楷體" pitchFamily="65" charset="-120"/>
                <a:ea typeface="標楷體" pitchFamily="65" charset="-120"/>
              </a:rPr>
              <a:t>室內</a:t>
            </a:r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發生地震</a:t>
            </a:r>
            <a:endParaRPr kumimoji="1"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教學說明</a:t>
            </a:r>
            <a:endParaRPr kumimoji="1" lang="en-US" altLang="zh-TW" sz="28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文字版面配置區 11">
            <a:extLst>
              <a:ext uri="{FF2B5EF4-FFF2-40B4-BE49-F238E27FC236}">
                <a16:creationId xmlns="" xmlns:a16="http://schemas.microsoft.com/office/drawing/2014/main" id="{836FC303-F923-B44F-9E55-86B6C9B38C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Hant" altLang="en-US" sz="2800" dirty="0">
                <a:latin typeface="標楷體" pitchFamily="65" charset="-120"/>
                <a:ea typeface="標楷體" pitchFamily="65" charset="-120"/>
              </a:rPr>
              <a:t>避難</a:t>
            </a:r>
            <a:r>
              <a:rPr kumimoji="1" lang="zh-Hant" altLang="en-US" sz="2800" dirty="0" smtClean="0">
                <a:latin typeface="標楷體" pitchFamily="65" charset="-120"/>
                <a:ea typeface="標楷體" pitchFamily="65" charset="-120"/>
              </a:rPr>
              <a:t>地圖</a:t>
            </a:r>
            <a:endParaRPr kumimoji="1" lang="en-US" altLang="zh-Hant" sz="28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</a:rPr>
              <a:t>指示路線</a:t>
            </a:r>
            <a:endParaRPr kumimoji="1"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3" name="圖片版面配置區 12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9280"/>
          <a:stretch>
            <a:fillRect/>
          </a:stretch>
        </p:blipFill>
        <p:spPr/>
      </p:pic>
      <p:pic>
        <p:nvPicPr>
          <p:cNvPr id="14" name="圖片版面配置區 13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9280"/>
          <a:stretch>
            <a:fillRect/>
          </a:stretch>
        </p:blipFill>
        <p:spPr/>
      </p:pic>
      <p:pic>
        <p:nvPicPr>
          <p:cNvPr id="16" name="圖片版面配置區 15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4" r="9124"/>
          <a:stretch>
            <a:fillRect/>
          </a:stretch>
        </p:blipFill>
        <p:spPr/>
      </p:pic>
      <p:pic>
        <p:nvPicPr>
          <p:cNvPr id="18" name="圖片版面配置區 17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4" r="9124"/>
          <a:stretch>
            <a:fillRect/>
          </a:stretch>
        </p:blipFill>
        <p:spPr>
          <a:xfrm>
            <a:off x="5414048" y="5590341"/>
            <a:ext cx="3729037" cy="3419475"/>
          </a:xfrm>
        </p:spPr>
      </p:pic>
    </p:spTree>
    <p:extLst>
      <p:ext uri="{BB962C8B-B14F-4D97-AF65-F5344CB8AC3E}">
        <p14:creationId xmlns:p14="http://schemas.microsoft.com/office/powerpoint/2010/main" val="3740975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0627ECDC-6D38-534A-9EB5-80B44109B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Hant" altLang="en-US" dirty="0" smtClean="0"/>
              <a:t>高年級</a:t>
            </a:r>
            <a:r>
              <a:rPr kumimoji="1" lang="en-US" altLang="zh-TW" dirty="0" smtClean="0"/>
              <a:t>-</a:t>
            </a:r>
            <a:r>
              <a:rPr kumimoji="1" lang="zh-TW" altLang="en-US" dirty="0" smtClean="0"/>
              <a:t>六年一班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 認識地震 </a:t>
            </a:r>
            <a:r>
              <a:rPr kumimoji="1" lang="en-US" altLang="zh-TW" dirty="0" smtClean="0"/>
              <a:t>)</a:t>
            </a:r>
            <a:endParaRPr kumimoji="1"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="" xmlns:a16="http://schemas.microsoft.com/office/drawing/2014/main" id="{90CE249E-442B-1E46-827E-D79E1CD659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3395D564-3765-904A-BBC0-0CB202B01C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03EB59E2-90B9-4CD3-AC74-D672227E13C3}" type="slidenum">
              <a:rPr lang="en-US" smtClean="0"/>
              <a:pPr algn="ctr"/>
              <a:t>8</a:t>
            </a:fld>
            <a:endParaRPr lang="en-US" dirty="0"/>
          </a:p>
        </p:txBody>
      </p:sp>
      <p:pic>
        <p:nvPicPr>
          <p:cNvPr id="14" name="圖片版面配置區 13">
            <a:extLst>
              <a:ext uri="{FF2B5EF4-FFF2-40B4-BE49-F238E27FC236}">
                <a16:creationId xmlns="" xmlns:a16="http://schemas.microsoft.com/office/drawing/2014/main" id="{E3BF9C13-B360-8D45-B6CB-F4A1EDE13CD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4" b="4514"/>
          <a:stretch>
            <a:fillRect/>
          </a:stretch>
        </p:blipFill>
        <p:spPr/>
      </p:pic>
      <p:sp>
        <p:nvSpPr>
          <p:cNvPr id="9" name="文字版面配置區 8">
            <a:extLst>
              <a:ext uri="{FF2B5EF4-FFF2-40B4-BE49-F238E27FC236}">
                <a16:creationId xmlns="" xmlns:a16="http://schemas.microsoft.com/office/drawing/2014/main" id="{20EB369D-7237-6844-96AC-7C14108E00B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3200" dirty="0" smtClean="0">
                <a:latin typeface="標楷體" pitchFamily="65" charset="-120"/>
                <a:ea typeface="標楷體" pitchFamily="65" charset="-120"/>
              </a:rPr>
              <a:t>防震教育推廣</a:t>
            </a:r>
            <a:endParaRPr kumimoji="1"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文字版面配置區 9">
            <a:extLst>
              <a:ext uri="{FF2B5EF4-FFF2-40B4-BE49-F238E27FC236}">
                <a16:creationId xmlns="" xmlns:a16="http://schemas.microsoft.com/office/drawing/2014/main" id="{3AA62C73-F95A-0F4A-8DD0-52FDC570374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820024" y="2489132"/>
            <a:ext cx="2814638" cy="2762787"/>
          </a:xfrm>
        </p:spPr>
        <p:txBody>
          <a:bodyPr>
            <a:normAutofit/>
          </a:bodyPr>
          <a:lstStyle/>
          <a:p>
            <a:pPr algn="ctr"/>
            <a:r>
              <a:rPr kumimoji="1" lang="zh-TW" altLang="en-US" sz="3200" dirty="0" smtClean="0">
                <a:latin typeface="標楷體" pitchFamily="65" charset="-120"/>
                <a:ea typeface="標楷體" pitchFamily="65" charset="-120"/>
              </a:rPr>
              <a:t>發下地震</a:t>
            </a:r>
            <a:endParaRPr kumimoji="1"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1" lang="zh-TW" altLang="en-US" sz="3200" dirty="0" smtClean="0">
                <a:latin typeface="標楷體" pitchFamily="65" charset="-120"/>
                <a:ea typeface="標楷體" pitchFamily="65" charset="-120"/>
              </a:rPr>
              <a:t>學習單</a:t>
            </a:r>
            <a:endParaRPr kumimoji="1"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文字版面配置區 10">
            <a:extLst>
              <a:ext uri="{FF2B5EF4-FFF2-40B4-BE49-F238E27FC236}">
                <a16:creationId xmlns="" xmlns:a16="http://schemas.microsoft.com/office/drawing/2014/main" id="{C927896C-5832-434E-841B-792784807C9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Hant" altLang="en-US" sz="3200" dirty="0">
                <a:latin typeface="標楷體" pitchFamily="65" charset="-120"/>
                <a:ea typeface="標楷體" pitchFamily="65" charset="-120"/>
              </a:rPr>
              <a:t>認識</a:t>
            </a:r>
            <a:r>
              <a:rPr kumimoji="1" lang="zh-Hant" altLang="en-US" sz="3200" dirty="0" smtClean="0">
                <a:latin typeface="標楷體" pitchFamily="65" charset="-120"/>
                <a:ea typeface="標楷體" pitchFamily="65" charset="-120"/>
              </a:rPr>
              <a:t>地震</a:t>
            </a:r>
            <a:endParaRPr kumimoji="1" lang="en-US" altLang="zh-Hant" sz="32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1" lang="zh-Hant" altLang="en-US" sz="3200" dirty="0" smtClean="0">
                <a:latin typeface="標楷體" pitchFamily="65" charset="-120"/>
                <a:ea typeface="標楷體" pitchFamily="65" charset="-120"/>
              </a:rPr>
              <a:t>教學</a:t>
            </a:r>
            <a:r>
              <a:rPr kumimoji="1" lang="zh-Hant" altLang="en-US" sz="3200" dirty="0">
                <a:latin typeface="標楷體" pitchFamily="65" charset="-120"/>
                <a:ea typeface="標楷體" pitchFamily="65" charset="-120"/>
              </a:rPr>
              <a:t>活動</a:t>
            </a:r>
            <a:endParaRPr kumimoji="1"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文字版面配置區 11">
            <a:extLst>
              <a:ext uri="{FF2B5EF4-FFF2-40B4-BE49-F238E27FC236}">
                <a16:creationId xmlns="" xmlns:a16="http://schemas.microsoft.com/office/drawing/2014/main" id="{4F1556FB-D956-EA40-806B-8683E1046E8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Hant" altLang="en-US" sz="3200" dirty="0">
                <a:latin typeface="標楷體" pitchFamily="65" charset="-120"/>
                <a:ea typeface="標楷體" pitchFamily="65" charset="-120"/>
              </a:rPr>
              <a:t>完成認識地震學習單</a:t>
            </a:r>
            <a:endParaRPr kumimoji="1"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0" name="圖片版面配置區 19">
            <a:extLst>
              <a:ext uri="{FF2B5EF4-FFF2-40B4-BE49-F238E27FC236}">
                <a16:creationId xmlns="" xmlns:a16="http://schemas.microsoft.com/office/drawing/2014/main" id="{7BB31DD4-5079-C342-B660-3F1BDA2DA74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" b="3941"/>
          <a:stretch>
            <a:fillRect/>
          </a:stretch>
        </p:blipFill>
        <p:spPr/>
      </p:pic>
      <p:pic>
        <p:nvPicPr>
          <p:cNvPr id="17" name="圖片版面配置區 16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" r="9262"/>
          <a:stretch>
            <a:fillRect/>
          </a:stretch>
        </p:blipFill>
        <p:spPr>
          <a:xfrm rot="5400000">
            <a:off x="9019851" y="2340582"/>
            <a:ext cx="3715275" cy="3420000"/>
          </a:xfrm>
        </p:spPr>
      </p:pic>
      <p:pic>
        <p:nvPicPr>
          <p:cNvPr id="16" name="圖片版面配置區 15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" r="9262"/>
          <a:stretch>
            <a:fillRect/>
          </a:stretch>
        </p:blipFill>
        <p:spPr>
          <a:xfrm rot="5400000">
            <a:off x="2210849" y="2340583"/>
            <a:ext cx="3715275" cy="3420000"/>
          </a:xfrm>
        </p:spPr>
      </p:pic>
    </p:spTree>
    <p:extLst>
      <p:ext uri="{BB962C8B-B14F-4D97-AF65-F5344CB8AC3E}">
        <p14:creationId xmlns:p14="http://schemas.microsoft.com/office/powerpoint/2010/main" val="242973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0627ECDC-6D38-534A-9EB5-80B44109B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715" y="317347"/>
            <a:ext cx="17336022" cy="1280040"/>
          </a:xfrm>
        </p:spPr>
        <p:txBody>
          <a:bodyPr/>
          <a:lstStyle/>
          <a:p>
            <a:r>
              <a:rPr kumimoji="1" lang="zh-Hant" altLang="en-US" dirty="0" smtClean="0"/>
              <a:t>高年級</a:t>
            </a:r>
            <a:r>
              <a:rPr kumimoji="1" lang="en-US" altLang="zh-TW" dirty="0" smtClean="0"/>
              <a:t>-</a:t>
            </a:r>
            <a:r>
              <a:rPr kumimoji="1" lang="zh-TW" altLang="en-US" dirty="0" smtClean="0"/>
              <a:t>六年一班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 認識地震 </a:t>
            </a:r>
            <a:r>
              <a:rPr kumimoji="1" lang="en-US" altLang="zh-TW" dirty="0" smtClean="0"/>
              <a:t>)</a:t>
            </a:r>
            <a:endParaRPr kumimoji="1"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="" xmlns:a16="http://schemas.microsoft.com/office/drawing/2014/main" id="{90CE249E-442B-1E46-827E-D79E1CD659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3395D564-3765-904A-BBC0-0CB202B01C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03EB59E2-90B9-4CD3-AC74-D672227E13C3}" type="slidenum">
              <a:rPr lang="en-US" smtClean="0"/>
              <a:pPr algn="ctr"/>
              <a:t>9</a:t>
            </a:fld>
            <a:endParaRPr lang="en-US" dirty="0"/>
          </a:p>
        </p:txBody>
      </p:sp>
      <p:sp>
        <p:nvSpPr>
          <p:cNvPr id="9" name="文字版面配置區 8">
            <a:extLst>
              <a:ext uri="{FF2B5EF4-FFF2-40B4-BE49-F238E27FC236}">
                <a16:creationId xmlns="" xmlns:a16="http://schemas.microsoft.com/office/drawing/2014/main" id="{20EB369D-7237-6844-96AC-7C14108E00B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3200" dirty="0" smtClean="0">
                <a:latin typeface="標楷體" pitchFamily="65" charset="-120"/>
                <a:ea typeface="標楷體" pitchFamily="65" charset="-120"/>
              </a:rPr>
              <a:t>觀看地震</a:t>
            </a:r>
            <a:r>
              <a:rPr kumimoji="1" lang="zh-TW" altLang="en-US" sz="3200" dirty="0">
                <a:latin typeface="標楷體" pitchFamily="65" charset="-120"/>
                <a:ea typeface="標楷體" pitchFamily="65" charset="-120"/>
              </a:rPr>
              <a:t>影片</a:t>
            </a:r>
          </a:p>
        </p:txBody>
      </p:sp>
      <p:sp>
        <p:nvSpPr>
          <p:cNvPr id="10" name="文字版面配置區 9">
            <a:extLst>
              <a:ext uri="{FF2B5EF4-FFF2-40B4-BE49-F238E27FC236}">
                <a16:creationId xmlns="" xmlns:a16="http://schemas.microsoft.com/office/drawing/2014/main" id="{3AA62C73-F95A-0F4A-8DD0-52FDC570374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820024" y="2489132"/>
            <a:ext cx="2814638" cy="2762787"/>
          </a:xfrm>
        </p:spPr>
        <p:txBody>
          <a:bodyPr>
            <a:normAutofit/>
          </a:bodyPr>
          <a:lstStyle/>
          <a:p>
            <a:pPr algn="ctr"/>
            <a:r>
              <a:rPr kumimoji="1" lang="zh-TW" altLang="en-US" sz="3200" dirty="0" smtClean="0">
                <a:latin typeface="標楷體" pitchFamily="65" charset="-120"/>
                <a:ea typeface="標楷體" pitchFamily="65" charset="-120"/>
              </a:rPr>
              <a:t>講解地震</a:t>
            </a:r>
            <a:endParaRPr kumimoji="1"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1" lang="zh-TW" altLang="en-US" sz="3200" dirty="0" smtClean="0">
                <a:latin typeface="標楷體" pitchFamily="65" charset="-120"/>
                <a:ea typeface="標楷體" pitchFamily="65" charset="-120"/>
              </a:rPr>
              <a:t>的名詞</a:t>
            </a:r>
            <a:endParaRPr kumimoji="1" lang="en-US" altLang="zh-TW" sz="32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文字版面配置區 10">
            <a:extLst>
              <a:ext uri="{FF2B5EF4-FFF2-40B4-BE49-F238E27FC236}">
                <a16:creationId xmlns="" xmlns:a16="http://schemas.microsoft.com/office/drawing/2014/main" id="{C927896C-5832-434E-841B-792784807C9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Hant" altLang="en-US" sz="3200" dirty="0">
                <a:latin typeface="標楷體" pitchFamily="65" charset="-120"/>
                <a:ea typeface="標楷體" pitchFamily="65" charset="-120"/>
              </a:rPr>
              <a:t>認識</a:t>
            </a:r>
            <a:r>
              <a:rPr kumimoji="1" lang="zh-Hant" altLang="en-US" sz="3200" dirty="0" smtClean="0">
                <a:latin typeface="標楷體" pitchFamily="65" charset="-120"/>
                <a:ea typeface="標楷體" pitchFamily="65" charset="-120"/>
              </a:rPr>
              <a:t>地震</a:t>
            </a:r>
            <a:endParaRPr kumimoji="1" lang="en-US" altLang="zh-Hant" sz="32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1" lang="zh-Hant" altLang="en-US" sz="3200" dirty="0" smtClean="0">
                <a:latin typeface="標楷體" pitchFamily="65" charset="-120"/>
                <a:ea typeface="標楷體" pitchFamily="65" charset="-120"/>
              </a:rPr>
              <a:t>教學</a:t>
            </a:r>
            <a:r>
              <a:rPr kumimoji="1" lang="zh-Hant" altLang="en-US" sz="3200" dirty="0">
                <a:latin typeface="標楷體" pitchFamily="65" charset="-120"/>
                <a:ea typeface="標楷體" pitchFamily="65" charset="-120"/>
              </a:rPr>
              <a:t>活動</a:t>
            </a:r>
            <a:endParaRPr kumimoji="1"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文字版面配置區 11">
            <a:extLst>
              <a:ext uri="{FF2B5EF4-FFF2-40B4-BE49-F238E27FC236}">
                <a16:creationId xmlns="" xmlns:a16="http://schemas.microsoft.com/office/drawing/2014/main" id="{4F1556FB-D956-EA40-806B-8683E1046E8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3200" dirty="0">
                <a:latin typeface="標楷體" pitchFamily="65" charset="-120"/>
                <a:ea typeface="標楷體" pitchFamily="65" charset="-120"/>
              </a:rPr>
              <a:t>觀看地震影片</a:t>
            </a:r>
          </a:p>
        </p:txBody>
      </p:sp>
      <p:pic>
        <p:nvPicPr>
          <p:cNvPr id="13" name="圖片版面配置區 12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" r="9262"/>
          <a:stretch>
            <a:fillRect/>
          </a:stretch>
        </p:blipFill>
        <p:spPr>
          <a:xfrm rot="5400000">
            <a:off x="2241845" y="2464568"/>
            <a:ext cx="3715275" cy="3420000"/>
          </a:xfrm>
        </p:spPr>
      </p:pic>
      <p:pic>
        <p:nvPicPr>
          <p:cNvPr id="15" name="圖片版面配置區 14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" r="9262"/>
          <a:stretch>
            <a:fillRect/>
          </a:stretch>
        </p:blipFill>
        <p:spPr>
          <a:xfrm rot="5400000">
            <a:off x="9035350" y="2309584"/>
            <a:ext cx="3715275" cy="3420000"/>
          </a:xfrm>
        </p:spPr>
      </p:pic>
      <p:pic>
        <p:nvPicPr>
          <p:cNvPr id="18" name="圖片版面配置區 17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8" r="9088"/>
          <a:stretch>
            <a:fillRect/>
          </a:stretch>
        </p:blipFill>
        <p:spPr>
          <a:xfrm rot="5400000">
            <a:off x="5584756" y="5481613"/>
            <a:ext cx="3729563" cy="3420000"/>
          </a:xfrm>
        </p:spPr>
      </p:pic>
      <p:pic>
        <p:nvPicPr>
          <p:cNvPr id="22" name="圖片版面配置區 21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5" r="9105"/>
          <a:stretch>
            <a:fillRect/>
          </a:stretch>
        </p:blipFill>
        <p:spPr>
          <a:xfrm rot="5400000">
            <a:off x="12440254" y="5450615"/>
            <a:ext cx="3729563" cy="3420000"/>
          </a:xfrm>
        </p:spPr>
      </p:pic>
    </p:spTree>
    <p:extLst>
      <p:ext uri="{BB962C8B-B14F-4D97-AF65-F5344CB8AC3E}">
        <p14:creationId xmlns:p14="http://schemas.microsoft.com/office/powerpoint/2010/main" val="104342780"/>
      </p:ext>
    </p:extLst>
  </p:cSld>
  <p:clrMapOvr>
    <a:masterClrMapping/>
  </p:clrMapOvr>
</p:sld>
</file>

<file path=ppt/theme/theme1.xml><?xml version="1.0" encoding="utf-8"?>
<a:theme xmlns:a="http://schemas.openxmlformats.org/drawingml/2006/main" name="Arcturus - Content">
  <a:themeElements>
    <a:clrScheme name="Arcturus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4ECDC4"/>
      </a:accent1>
      <a:accent2>
        <a:srgbClr val="A3E511"/>
      </a:accent2>
      <a:accent3>
        <a:srgbClr val="FF6B6B"/>
      </a:accent3>
      <a:accent4>
        <a:srgbClr val="C54D57"/>
      </a:accent4>
      <a:accent5>
        <a:srgbClr val="1694B2"/>
      </a:accent5>
      <a:accent6>
        <a:srgbClr val="EABD00"/>
      </a:accent6>
      <a:hlink>
        <a:srgbClr val="4ECDC4"/>
      </a:hlink>
      <a:folHlink>
        <a:srgbClr val="2EA59D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>
              <a:lumMod val="60000"/>
              <a:lumOff val="4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cturus - Content - No Header">
  <a:themeElements>
    <a:clrScheme name="Arcturus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4ECDC4"/>
      </a:accent1>
      <a:accent2>
        <a:srgbClr val="A3E511"/>
      </a:accent2>
      <a:accent3>
        <a:srgbClr val="FF6B6B"/>
      </a:accent3>
      <a:accent4>
        <a:srgbClr val="C54D57"/>
      </a:accent4>
      <a:accent5>
        <a:srgbClr val="1694B2"/>
      </a:accent5>
      <a:accent6>
        <a:srgbClr val="EABD00"/>
      </a:accent6>
      <a:hlink>
        <a:srgbClr val="4ECDC4"/>
      </a:hlink>
      <a:folHlink>
        <a:srgbClr val="2EA59D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/>
        </a:solid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 kumimoji="1"/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rcturus - Free Layout">
  <a:themeElements>
    <a:clrScheme name="Arcturus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4ECDC4"/>
      </a:accent1>
      <a:accent2>
        <a:srgbClr val="A3E511"/>
      </a:accent2>
      <a:accent3>
        <a:srgbClr val="FF6B6B"/>
      </a:accent3>
      <a:accent4>
        <a:srgbClr val="C54D57"/>
      </a:accent4>
      <a:accent5>
        <a:srgbClr val="1694B2"/>
      </a:accent5>
      <a:accent6>
        <a:srgbClr val="EABD00"/>
      </a:accent6>
      <a:hlink>
        <a:srgbClr val="4ECDC4"/>
      </a:hlink>
      <a:folHlink>
        <a:srgbClr val="2EA59D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rcturus - Colored Background">
  <a:themeElements>
    <a:clrScheme name="Arcturus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4ECDC4"/>
      </a:accent1>
      <a:accent2>
        <a:srgbClr val="A3E511"/>
      </a:accent2>
      <a:accent3>
        <a:srgbClr val="FF6B6B"/>
      </a:accent3>
      <a:accent4>
        <a:srgbClr val="C54D57"/>
      </a:accent4>
      <a:accent5>
        <a:srgbClr val="1694B2"/>
      </a:accent5>
      <a:accent6>
        <a:srgbClr val="EABD00"/>
      </a:accent6>
      <a:hlink>
        <a:srgbClr val="4ECDC4"/>
      </a:hlink>
      <a:folHlink>
        <a:srgbClr val="2EA59D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Arcturus - Content - Right Title">
  <a:themeElements>
    <a:clrScheme name="Arcturus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4ECDC4"/>
      </a:accent1>
      <a:accent2>
        <a:srgbClr val="A3E511"/>
      </a:accent2>
      <a:accent3>
        <a:srgbClr val="FF6B6B"/>
      </a:accent3>
      <a:accent4>
        <a:srgbClr val="C54D57"/>
      </a:accent4>
      <a:accent5>
        <a:srgbClr val="1694B2"/>
      </a:accent5>
      <a:accent6>
        <a:srgbClr val="EABD00"/>
      </a:accent6>
      <a:hlink>
        <a:srgbClr val="4ECDC4"/>
      </a:hlink>
      <a:folHlink>
        <a:srgbClr val="2EA59D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8424</TotalTime>
  <Words>317</Words>
  <Application>Microsoft Office PowerPoint</Application>
  <PresentationFormat>自訂</PresentationFormat>
  <Paragraphs>98</Paragraphs>
  <Slides>10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5</vt:i4>
      </vt:variant>
      <vt:variant>
        <vt:lpstr>投影片標題</vt:lpstr>
      </vt:variant>
      <vt:variant>
        <vt:i4>10</vt:i4>
      </vt:variant>
    </vt:vector>
  </HeadingPairs>
  <TitlesOfParts>
    <vt:vector size="15" baseType="lpstr">
      <vt:lpstr>Arcturus - Content</vt:lpstr>
      <vt:lpstr>Arcturus - Content - No Header</vt:lpstr>
      <vt:lpstr>Arcturus - Free Layout</vt:lpstr>
      <vt:lpstr>Arcturus - Colored Background</vt:lpstr>
      <vt:lpstr>Arcturus - Content - Right Title</vt:lpstr>
      <vt:lpstr>PowerPoint 簡報</vt:lpstr>
      <vt:lpstr>全校性宣導教育活動</vt:lpstr>
      <vt:lpstr>各學年防震教學活動</vt:lpstr>
      <vt:lpstr>高年級-五年二班(貼圖創作課程)</vt:lpstr>
      <vt:lpstr>高年級-五年二班(貼圖創作)</vt:lpstr>
      <vt:lpstr>高年級-五年四班(社會領域)</vt:lpstr>
      <vt:lpstr>高年級-五年四班(社會領域)</vt:lpstr>
      <vt:lpstr>高年級-六年一班( 認識地震 )</vt:lpstr>
      <vt:lpstr>高年級-六年一班( 認識地震 )</vt:lpstr>
      <vt:lpstr>感謝您的蒞臨與指導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Arcturus</dc:title>
  <dc:creator>Jun Akizaki</dc:creator>
  <cp:lastModifiedBy>ASUS</cp:lastModifiedBy>
  <cp:revision>398</cp:revision>
  <cp:lastPrinted>2018-10-12T07:48:41Z</cp:lastPrinted>
  <dcterms:created xsi:type="dcterms:W3CDTF">2015-08-02T15:43:04Z</dcterms:created>
  <dcterms:modified xsi:type="dcterms:W3CDTF">2018-10-12T07:51:03Z</dcterms:modified>
</cp:coreProperties>
</file>