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72" r:id="rId1"/>
  </p:sldMasterIdLst>
  <p:notesMasterIdLst>
    <p:notesMasterId r:id="rId26"/>
  </p:notesMasterIdLst>
  <p:sldIdLst>
    <p:sldId id="256" r:id="rId2"/>
    <p:sldId id="275" r:id="rId3"/>
    <p:sldId id="257" r:id="rId4"/>
    <p:sldId id="258" r:id="rId5"/>
    <p:sldId id="262" r:id="rId6"/>
    <p:sldId id="259" r:id="rId7"/>
    <p:sldId id="260" r:id="rId8"/>
    <p:sldId id="276" r:id="rId9"/>
    <p:sldId id="277" r:id="rId10"/>
    <p:sldId id="279" r:id="rId11"/>
    <p:sldId id="278" r:id="rId12"/>
    <p:sldId id="261" r:id="rId13"/>
    <p:sldId id="263" r:id="rId14"/>
    <p:sldId id="264" r:id="rId15"/>
    <p:sldId id="265" r:id="rId16"/>
    <p:sldId id="266" r:id="rId17"/>
    <p:sldId id="267" r:id="rId18"/>
    <p:sldId id="268" r:id="rId19"/>
    <p:sldId id="269" r:id="rId20"/>
    <p:sldId id="270" r:id="rId21"/>
    <p:sldId id="271" r:id="rId22"/>
    <p:sldId id="272" r:id="rId23"/>
    <p:sldId id="273" r:id="rId24"/>
    <p:sldId id="274" r:id="rId25"/>
  </p:sldIdLst>
  <p:sldSz cx="9144000" cy="6858000" type="screen4x3"/>
  <p:notesSz cx="6858000" cy="9144000"/>
  <p:defaultTextStyle>
    <a:defPPr>
      <a:defRPr lang="zh-TW"/>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等深淺樣式 2 - 輔色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107" d="100"/>
          <a:sy n="107" d="100"/>
        </p:scale>
        <p:origin x="-754" y="36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頁首版面配置區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TW" altLang="en-US"/>
          </a:p>
        </p:txBody>
      </p:sp>
      <p:sp>
        <p:nvSpPr>
          <p:cNvPr id="3" name="日期版面配置區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3D74006-61E5-4AA5-A526-824DF683A303}" type="datetimeFigureOut">
              <a:rPr lang="zh-TW" altLang="en-US" smtClean="0"/>
              <a:t>2021/12/3</a:t>
            </a:fld>
            <a:endParaRPr lang="zh-TW" altLang="en-US"/>
          </a:p>
        </p:txBody>
      </p:sp>
      <p:sp>
        <p:nvSpPr>
          <p:cNvPr id="4" name="投影片圖像版面配置區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zh-TW" altLang="en-US"/>
          </a:p>
        </p:txBody>
      </p:sp>
      <p:sp>
        <p:nvSpPr>
          <p:cNvPr id="5" name="備忘稿版面配置區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6" name="頁尾版面配置區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TW" altLang="en-US"/>
          </a:p>
        </p:txBody>
      </p:sp>
      <p:sp>
        <p:nvSpPr>
          <p:cNvPr id="7" name="投影片編號版面配置區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035401E-6749-4EA8-BFA6-80CD64036149}" type="slidenum">
              <a:rPr lang="zh-TW" altLang="en-US" smtClean="0"/>
              <a:t>‹#›</a:t>
            </a:fld>
            <a:endParaRPr lang="zh-TW" altLang="en-US"/>
          </a:p>
        </p:txBody>
      </p:sp>
    </p:spTree>
    <p:extLst>
      <p:ext uri="{BB962C8B-B14F-4D97-AF65-F5344CB8AC3E}">
        <p14:creationId xmlns:p14="http://schemas.microsoft.com/office/powerpoint/2010/main" val="262129727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endParaRPr lang="zh-TW" altLang="en-US" dirty="0"/>
          </a:p>
        </p:txBody>
      </p:sp>
      <p:sp>
        <p:nvSpPr>
          <p:cNvPr id="4" name="投影片編號版面配置區 3"/>
          <p:cNvSpPr>
            <a:spLocks noGrp="1"/>
          </p:cNvSpPr>
          <p:nvPr>
            <p:ph type="sldNum" sz="quarter" idx="10"/>
          </p:nvPr>
        </p:nvSpPr>
        <p:spPr/>
        <p:txBody>
          <a:bodyPr/>
          <a:lstStyle/>
          <a:p>
            <a:fld id="{5035401E-6749-4EA8-BFA6-80CD64036149}" type="slidenum">
              <a:rPr lang="zh-TW" altLang="en-US" smtClean="0"/>
              <a:t>10</a:t>
            </a:fld>
            <a:endParaRPr lang="zh-TW" altLang="en-US"/>
          </a:p>
        </p:txBody>
      </p:sp>
    </p:spTree>
    <p:extLst>
      <p:ext uri="{BB962C8B-B14F-4D97-AF65-F5344CB8AC3E}">
        <p14:creationId xmlns:p14="http://schemas.microsoft.com/office/powerpoint/2010/main" val="93972206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標題投影片">
    <p:bg>
      <p:bgRef idx="1001">
        <a:schemeClr val="bg2"/>
      </p:bgRef>
    </p:bg>
    <p:spTree>
      <p:nvGrpSpPr>
        <p:cNvPr id="1" name=""/>
        <p:cNvGrpSpPr/>
        <p:nvPr/>
      </p:nvGrpSpPr>
      <p:grpSpPr>
        <a:xfrm>
          <a:off x="0" y="0"/>
          <a:ext cx="0" cy="0"/>
          <a:chOff x="0" y="0"/>
          <a:chExt cx="0" cy="0"/>
        </a:xfrm>
      </p:grpSpPr>
      <p:sp>
        <p:nvSpPr>
          <p:cNvPr id="7" name="矩形 6"/>
          <p:cNvSpPr/>
          <p:nvPr/>
        </p:nvSpPr>
        <p:spPr bwMode="white">
          <a:xfrm>
            <a:off x="0" y="5971032"/>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矩形 9"/>
          <p:cNvSpPr/>
          <p:nvPr/>
        </p:nvSpPr>
        <p:spPr>
          <a:xfrm>
            <a:off x="-9144" y="6053328"/>
            <a:ext cx="2249424"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矩形 10"/>
          <p:cNvSpPr/>
          <p:nvPr/>
        </p:nvSpPr>
        <p:spPr>
          <a:xfrm>
            <a:off x="2359152" y="6044184"/>
            <a:ext cx="6784848"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標題 7"/>
          <p:cNvSpPr>
            <a:spLocks noGrp="1"/>
          </p:cNvSpPr>
          <p:nvPr>
            <p:ph type="ctrTitle"/>
          </p:nvPr>
        </p:nvSpPr>
        <p:spPr>
          <a:xfrm>
            <a:off x="2362200" y="4038600"/>
            <a:ext cx="6477000" cy="1828800"/>
          </a:xfrm>
        </p:spPr>
        <p:txBody>
          <a:bodyPr anchor="b"/>
          <a:lstStyle>
            <a:lvl1pPr>
              <a:defRPr cap="all" baseline="0"/>
            </a:lvl1pPr>
          </a:lstStyle>
          <a:p>
            <a:r>
              <a:rPr kumimoji="0" lang="zh-TW" altLang="en-US" smtClean="0"/>
              <a:t>按一下以編輯母片標題樣式</a:t>
            </a:r>
            <a:endParaRPr kumimoji="0" lang="en-US"/>
          </a:p>
        </p:txBody>
      </p:sp>
      <p:sp>
        <p:nvSpPr>
          <p:cNvPr id="9" name="副標題 8"/>
          <p:cNvSpPr>
            <a:spLocks noGrp="1"/>
          </p:cNvSpPr>
          <p:nvPr>
            <p:ph type="subTitle" idx="1"/>
          </p:nvPr>
        </p:nvSpPr>
        <p:spPr>
          <a:xfrm>
            <a:off x="2362200" y="6050037"/>
            <a:ext cx="67056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zh-TW" altLang="en-US" smtClean="0"/>
              <a:t>按一下以編輯母片副標題樣式</a:t>
            </a:r>
            <a:endParaRPr kumimoji="0" lang="en-US"/>
          </a:p>
        </p:txBody>
      </p:sp>
      <p:sp>
        <p:nvSpPr>
          <p:cNvPr id="28" name="日期版面配置區 27"/>
          <p:cNvSpPr>
            <a:spLocks noGrp="1"/>
          </p:cNvSpPr>
          <p:nvPr>
            <p:ph type="dt" sz="half" idx="10"/>
          </p:nvPr>
        </p:nvSpPr>
        <p:spPr>
          <a:xfrm>
            <a:off x="76200" y="6068699"/>
            <a:ext cx="2057400" cy="685800"/>
          </a:xfrm>
        </p:spPr>
        <p:txBody>
          <a:bodyPr>
            <a:noAutofit/>
          </a:bodyPr>
          <a:lstStyle>
            <a:lvl1pPr algn="ctr">
              <a:defRPr sz="2000">
                <a:solidFill>
                  <a:srgbClr val="FFFFFF"/>
                </a:solidFill>
              </a:defRPr>
            </a:lvl1pPr>
          </a:lstStyle>
          <a:p>
            <a:fld id="{4E6D24D1-D03E-4C08-9F6D-787B2E150431}" type="datetimeFigureOut">
              <a:rPr lang="zh-TW" altLang="en-US" smtClean="0"/>
              <a:pPr/>
              <a:t>2021/12/3</a:t>
            </a:fld>
            <a:endParaRPr lang="zh-TW" altLang="en-US"/>
          </a:p>
        </p:txBody>
      </p:sp>
      <p:sp>
        <p:nvSpPr>
          <p:cNvPr id="17" name="頁尾版面配置區 16"/>
          <p:cNvSpPr>
            <a:spLocks noGrp="1"/>
          </p:cNvSpPr>
          <p:nvPr>
            <p:ph type="ftr" sz="quarter" idx="11"/>
          </p:nvPr>
        </p:nvSpPr>
        <p:spPr>
          <a:xfrm>
            <a:off x="2085393" y="236538"/>
            <a:ext cx="5867400" cy="365125"/>
          </a:xfrm>
        </p:spPr>
        <p:txBody>
          <a:bodyPr/>
          <a:lstStyle>
            <a:lvl1pPr algn="r">
              <a:defRPr>
                <a:solidFill>
                  <a:schemeClr val="tx2"/>
                </a:solidFill>
              </a:defRPr>
            </a:lvl1pPr>
          </a:lstStyle>
          <a:p>
            <a:endParaRPr lang="zh-TW" altLang="en-US"/>
          </a:p>
        </p:txBody>
      </p:sp>
      <p:sp>
        <p:nvSpPr>
          <p:cNvPr id="29" name="投影片編號版面配置區 28"/>
          <p:cNvSpPr>
            <a:spLocks noGrp="1"/>
          </p:cNvSpPr>
          <p:nvPr>
            <p:ph type="sldNum" sz="quarter" idx="12"/>
          </p:nvPr>
        </p:nvSpPr>
        <p:spPr>
          <a:xfrm>
            <a:off x="8001000" y="228600"/>
            <a:ext cx="838200" cy="381000"/>
          </a:xfrm>
        </p:spPr>
        <p:txBody>
          <a:bodyPr/>
          <a:lstStyle>
            <a:lvl1pPr>
              <a:defRPr>
                <a:solidFill>
                  <a:schemeClr val="tx2"/>
                </a:solidFill>
              </a:defRPr>
            </a:lvl1pPr>
          </a:lstStyle>
          <a:p>
            <a:fld id="{08678806-6558-4C0C-B80C-11757B94A9DF}" type="slidenum">
              <a:rPr lang="zh-TW" altLang="en-US" smtClean="0"/>
              <a:pPr/>
              <a:t>‹#›</a:t>
            </a:fld>
            <a:endParaRPr lang="zh-TW" alt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標題及直排文字">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kumimoji="0" lang="zh-TW" altLang="en-US" smtClean="0"/>
              <a:t>按一下以編輯母片標題樣式</a:t>
            </a:r>
            <a:endParaRPr kumimoji="0" lang="en-US"/>
          </a:p>
        </p:txBody>
      </p:sp>
      <p:sp>
        <p:nvSpPr>
          <p:cNvPr id="3" name="直排文字版面配置區 2"/>
          <p:cNvSpPr>
            <a:spLocks noGrp="1"/>
          </p:cNvSpPr>
          <p:nvPr>
            <p:ph type="body" orient="vert" idx="1"/>
          </p:nvPr>
        </p:nvSpPr>
        <p:spPr/>
        <p:txBody>
          <a:bodyPr vert="eaVert"/>
          <a:lstStyle/>
          <a:p>
            <a:pPr lvl="0" eaLnBrk="1" latinLnBrk="0" hangingPunct="1"/>
            <a:r>
              <a:rPr lang="zh-TW" altLang="en-US" smtClean="0"/>
              <a:t>按一下以編輯母片文字樣式</a:t>
            </a:r>
          </a:p>
          <a:p>
            <a:pPr lvl="1" eaLnBrk="1" latinLnBrk="0" hangingPunct="1"/>
            <a:r>
              <a:rPr lang="zh-TW" altLang="en-US" smtClean="0"/>
              <a:t>第二層</a:t>
            </a:r>
          </a:p>
          <a:p>
            <a:pPr lvl="2" eaLnBrk="1" latinLnBrk="0" hangingPunct="1"/>
            <a:r>
              <a:rPr lang="zh-TW" altLang="en-US" smtClean="0"/>
              <a:t>第三層</a:t>
            </a:r>
          </a:p>
          <a:p>
            <a:pPr lvl="3" eaLnBrk="1" latinLnBrk="0" hangingPunct="1"/>
            <a:r>
              <a:rPr lang="zh-TW" altLang="en-US" smtClean="0"/>
              <a:t>第四層</a:t>
            </a:r>
          </a:p>
          <a:p>
            <a:pPr lvl="4" eaLnBrk="1" latinLnBrk="0" hangingPunct="1"/>
            <a:r>
              <a:rPr lang="zh-TW" altLang="en-US" smtClean="0"/>
              <a:t>第五層</a:t>
            </a:r>
            <a:endParaRPr kumimoji="0" lang="en-US"/>
          </a:p>
        </p:txBody>
      </p:sp>
      <p:sp>
        <p:nvSpPr>
          <p:cNvPr id="4" name="日期版面配置區 3"/>
          <p:cNvSpPr>
            <a:spLocks noGrp="1"/>
          </p:cNvSpPr>
          <p:nvPr>
            <p:ph type="dt" sz="half" idx="10"/>
          </p:nvPr>
        </p:nvSpPr>
        <p:spPr/>
        <p:txBody>
          <a:bodyPr/>
          <a:lstStyle/>
          <a:p>
            <a:fld id="{4E6D24D1-D03E-4C08-9F6D-787B2E150431}" type="datetimeFigureOut">
              <a:rPr lang="zh-TW" altLang="en-US" smtClean="0"/>
              <a:pPr/>
              <a:t>2021/12/3</a:t>
            </a:fld>
            <a:endParaRPr lang="zh-TW" altLang="en-US"/>
          </a:p>
        </p:txBody>
      </p:sp>
      <p:sp>
        <p:nvSpPr>
          <p:cNvPr id="5" name="頁尾版面配置區 4"/>
          <p:cNvSpPr>
            <a:spLocks noGrp="1"/>
          </p:cNvSpPr>
          <p:nvPr>
            <p:ph type="ftr" sz="quarter" idx="11"/>
          </p:nvPr>
        </p:nvSpPr>
        <p:spPr/>
        <p:txBody>
          <a:bodyPr/>
          <a:lstStyle/>
          <a:p>
            <a:endParaRPr lang="zh-TW" altLang="en-US"/>
          </a:p>
        </p:txBody>
      </p:sp>
      <p:sp>
        <p:nvSpPr>
          <p:cNvPr id="6" name="投影片編號版面配置區 5"/>
          <p:cNvSpPr>
            <a:spLocks noGrp="1"/>
          </p:cNvSpPr>
          <p:nvPr>
            <p:ph type="sldNum" sz="quarter" idx="12"/>
          </p:nvPr>
        </p:nvSpPr>
        <p:spPr/>
        <p:txBody>
          <a:bodyPr/>
          <a:lstStyle/>
          <a:p>
            <a:fld id="{08678806-6558-4C0C-B80C-11757B94A9DF}" type="slidenum">
              <a:rPr lang="zh-TW" altLang="en-US" smtClean="0"/>
              <a:pPr/>
              <a:t>‹#›</a:t>
            </a:fld>
            <a:endParaRPr lang="zh-TW"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直排標題及文字">
    <p:bg>
      <p:bgRef idx="1001">
        <a:schemeClr val="bg1"/>
      </p:bgRef>
    </p:bg>
    <p:spTree>
      <p:nvGrpSpPr>
        <p:cNvPr id="1" name=""/>
        <p:cNvGrpSpPr/>
        <p:nvPr/>
      </p:nvGrpSpPr>
      <p:grpSpPr>
        <a:xfrm>
          <a:off x="0" y="0"/>
          <a:ext cx="0" cy="0"/>
          <a:chOff x="0" y="0"/>
          <a:chExt cx="0" cy="0"/>
        </a:xfrm>
      </p:grpSpPr>
      <p:sp>
        <p:nvSpPr>
          <p:cNvPr id="2" name="直排標題 1"/>
          <p:cNvSpPr>
            <a:spLocks noGrp="1"/>
          </p:cNvSpPr>
          <p:nvPr>
            <p:ph type="title" orient="vert"/>
          </p:nvPr>
        </p:nvSpPr>
        <p:spPr>
          <a:xfrm>
            <a:off x="6553200" y="609600"/>
            <a:ext cx="2057400" cy="5516563"/>
          </a:xfrm>
        </p:spPr>
        <p:txBody>
          <a:bodyPr vert="eaVert"/>
          <a:lstStyle/>
          <a:p>
            <a:r>
              <a:rPr kumimoji="0" lang="zh-TW" altLang="en-US" smtClean="0"/>
              <a:t>按一下以編輯母片標題樣式</a:t>
            </a:r>
            <a:endParaRPr kumimoji="0" lang="en-US"/>
          </a:p>
        </p:txBody>
      </p:sp>
      <p:sp>
        <p:nvSpPr>
          <p:cNvPr id="3" name="直排文字版面配置區 2"/>
          <p:cNvSpPr>
            <a:spLocks noGrp="1"/>
          </p:cNvSpPr>
          <p:nvPr>
            <p:ph type="body" orient="vert" idx="1"/>
          </p:nvPr>
        </p:nvSpPr>
        <p:spPr>
          <a:xfrm>
            <a:off x="457200" y="609600"/>
            <a:ext cx="5562600" cy="5516564"/>
          </a:xfrm>
        </p:spPr>
        <p:txBody>
          <a:bodyPr vert="eaVert"/>
          <a:lstStyle/>
          <a:p>
            <a:pPr lvl="0" eaLnBrk="1" latinLnBrk="0" hangingPunct="1"/>
            <a:r>
              <a:rPr lang="zh-TW" altLang="en-US" smtClean="0"/>
              <a:t>按一下以編輯母片文字樣式</a:t>
            </a:r>
          </a:p>
          <a:p>
            <a:pPr lvl="1" eaLnBrk="1" latinLnBrk="0" hangingPunct="1"/>
            <a:r>
              <a:rPr lang="zh-TW" altLang="en-US" smtClean="0"/>
              <a:t>第二層</a:t>
            </a:r>
          </a:p>
          <a:p>
            <a:pPr lvl="2" eaLnBrk="1" latinLnBrk="0" hangingPunct="1"/>
            <a:r>
              <a:rPr lang="zh-TW" altLang="en-US" smtClean="0"/>
              <a:t>第三層</a:t>
            </a:r>
          </a:p>
          <a:p>
            <a:pPr lvl="3" eaLnBrk="1" latinLnBrk="0" hangingPunct="1"/>
            <a:r>
              <a:rPr lang="zh-TW" altLang="en-US" smtClean="0"/>
              <a:t>第四層</a:t>
            </a:r>
          </a:p>
          <a:p>
            <a:pPr lvl="4" eaLnBrk="1" latinLnBrk="0" hangingPunct="1"/>
            <a:r>
              <a:rPr lang="zh-TW" altLang="en-US" smtClean="0"/>
              <a:t>第五層</a:t>
            </a:r>
            <a:endParaRPr kumimoji="0" lang="en-US"/>
          </a:p>
        </p:txBody>
      </p:sp>
      <p:sp>
        <p:nvSpPr>
          <p:cNvPr id="4" name="日期版面配置區 3"/>
          <p:cNvSpPr>
            <a:spLocks noGrp="1"/>
          </p:cNvSpPr>
          <p:nvPr>
            <p:ph type="dt" sz="half" idx="10"/>
          </p:nvPr>
        </p:nvSpPr>
        <p:spPr>
          <a:xfrm>
            <a:off x="6553200" y="6248402"/>
            <a:ext cx="2209800" cy="365125"/>
          </a:xfrm>
        </p:spPr>
        <p:txBody>
          <a:bodyPr/>
          <a:lstStyle/>
          <a:p>
            <a:fld id="{4E6D24D1-D03E-4C08-9F6D-787B2E150431}" type="datetimeFigureOut">
              <a:rPr lang="zh-TW" altLang="en-US" smtClean="0"/>
              <a:pPr/>
              <a:t>2021/12/3</a:t>
            </a:fld>
            <a:endParaRPr lang="zh-TW" altLang="en-US"/>
          </a:p>
        </p:txBody>
      </p:sp>
      <p:sp>
        <p:nvSpPr>
          <p:cNvPr id="5" name="頁尾版面配置區 4"/>
          <p:cNvSpPr>
            <a:spLocks noGrp="1"/>
          </p:cNvSpPr>
          <p:nvPr>
            <p:ph type="ftr" sz="quarter" idx="11"/>
          </p:nvPr>
        </p:nvSpPr>
        <p:spPr>
          <a:xfrm>
            <a:off x="457201" y="6248207"/>
            <a:ext cx="5573483" cy="365125"/>
          </a:xfrm>
        </p:spPr>
        <p:txBody>
          <a:bodyPr/>
          <a:lstStyle/>
          <a:p>
            <a:endParaRPr lang="zh-TW" altLang="en-US"/>
          </a:p>
        </p:txBody>
      </p:sp>
      <p:sp>
        <p:nvSpPr>
          <p:cNvPr id="7" name="矩形 6"/>
          <p:cNvSpPr/>
          <p:nvPr/>
        </p:nvSpPr>
        <p:spPr bwMode="white">
          <a:xfrm>
            <a:off x="6096318" y="0"/>
            <a:ext cx="320040"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8" name="矩形 7"/>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9" name="矩形 8"/>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6" name="投影片編號版面配置區 5"/>
          <p:cNvSpPr>
            <a:spLocks noGrp="1"/>
          </p:cNvSpPr>
          <p:nvPr>
            <p:ph type="sldNum" sz="quarter" idx="12"/>
          </p:nvPr>
        </p:nvSpPr>
        <p:spPr>
          <a:xfrm rot="5400000">
            <a:off x="5989638" y="144462"/>
            <a:ext cx="533400" cy="244476"/>
          </a:xfrm>
        </p:spPr>
        <p:txBody>
          <a:bodyPr/>
          <a:lstStyle/>
          <a:p>
            <a:fld id="{08678806-6558-4C0C-B80C-11757B94A9DF}" type="slidenum">
              <a:rPr lang="zh-TW" altLang="en-US" smtClean="0"/>
              <a:pPr/>
              <a:t>‹#›</a:t>
            </a:fld>
            <a:endParaRPr lang="zh-TW" alt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標題及物件">
    <p:spTree>
      <p:nvGrpSpPr>
        <p:cNvPr id="1" name=""/>
        <p:cNvGrpSpPr/>
        <p:nvPr/>
      </p:nvGrpSpPr>
      <p:grpSpPr>
        <a:xfrm>
          <a:off x="0" y="0"/>
          <a:ext cx="0" cy="0"/>
          <a:chOff x="0" y="0"/>
          <a:chExt cx="0" cy="0"/>
        </a:xfrm>
      </p:grpSpPr>
      <p:sp>
        <p:nvSpPr>
          <p:cNvPr id="2" name="標題 1"/>
          <p:cNvSpPr>
            <a:spLocks noGrp="1"/>
          </p:cNvSpPr>
          <p:nvPr>
            <p:ph type="title"/>
          </p:nvPr>
        </p:nvSpPr>
        <p:spPr>
          <a:xfrm>
            <a:off x="612648" y="228600"/>
            <a:ext cx="8153400" cy="990600"/>
          </a:xfrm>
        </p:spPr>
        <p:txBody>
          <a:bodyPr/>
          <a:lstStyle/>
          <a:p>
            <a:r>
              <a:rPr kumimoji="0" lang="zh-TW" altLang="en-US" smtClean="0"/>
              <a:t>按一下以編輯母片標題樣式</a:t>
            </a:r>
            <a:endParaRPr kumimoji="0" lang="en-US"/>
          </a:p>
        </p:txBody>
      </p:sp>
      <p:sp>
        <p:nvSpPr>
          <p:cNvPr id="4" name="日期版面配置區 3"/>
          <p:cNvSpPr>
            <a:spLocks noGrp="1"/>
          </p:cNvSpPr>
          <p:nvPr>
            <p:ph type="dt" sz="half" idx="10"/>
          </p:nvPr>
        </p:nvSpPr>
        <p:spPr/>
        <p:txBody>
          <a:bodyPr/>
          <a:lstStyle/>
          <a:p>
            <a:fld id="{4E6D24D1-D03E-4C08-9F6D-787B2E150431}" type="datetimeFigureOut">
              <a:rPr lang="zh-TW" altLang="en-US" smtClean="0"/>
              <a:pPr/>
              <a:t>2021/12/3</a:t>
            </a:fld>
            <a:endParaRPr lang="zh-TW" altLang="en-US"/>
          </a:p>
        </p:txBody>
      </p:sp>
      <p:sp>
        <p:nvSpPr>
          <p:cNvPr id="5" name="頁尾版面配置區 4"/>
          <p:cNvSpPr>
            <a:spLocks noGrp="1"/>
          </p:cNvSpPr>
          <p:nvPr>
            <p:ph type="ftr" sz="quarter" idx="11"/>
          </p:nvPr>
        </p:nvSpPr>
        <p:spPr/>
        <p:txBody>
          <a:bodyPr/>
          <a:lstStyle/>
          <a:p>
            <a:endParaRPr lang="zh-TW" altLang="en-US"/>
          </a:p>
        </p:txBody>
      </p:sp>
      <p:sp>
        <p:nvSpPr>
          <p:cNvPr id="6" name="投影片編號版面配置區 5"/>
          <p:cNvSpPr>
            <a:spLocks noGrp="1"/>
          </p:cNvSpPr>
          <p:nvPr>
            <p:ph type="sldNum" sz="quarter" idx="12"/>
          </p:nvPr>
        </p:nvSpPr>
        <p:spPr/>
        <p:txBody>
          <a:bodyPr/>
          <a:lstStyle>
            <a:lvl1pPr>
              <a:defRPr>
                <a:solidFill>
                  <a:srgbClr val="FFFFFF"/>
                </a:solidFill>
              </a:defRPr>
            </a:lvl1pPr>
          </a:lstStyle>
          <a:p>
            <a:fld id="{08678806-6558-4C0C-B80C-11757B94A9DF}" type="slidenum">
              <a:rPr lang="zh-TW" altLang="en-US" smtClean="0"/>
              <a:pPr/>
              <a:t>‹#›</a:t>
            </a:fld>
            <a:endParaRPr lang="zh-TW" altLang="en-US"/>
          </a:p>
        </p:txBody>
      </p:sp>
      <p:sp>
        <p:nvSpPr>
          <p:cNvPr id="8" name="內容版面配置區 7"/>
          <p:cNvSpPr>
            <a:spLocks noGrp="1"/>
          </p:cNvSpPr>
          <p:nvPr>
            <p:ph sz="quarter" idx="1"/>
          </p:nvPr>
        </p:nvSpPr>
        <p:spPr>
          <a:xfrm>
            <a:off x="612648" y="1600200"/>
            <a:ext cx="8153400" cy="4495800"/>
          </a:xfrm>
        </p:spPr>
        <p:txBody>
          <a:bodyPr/>
          <a:lstStyle/>
          <a:p>
            <a:pPr lvl="0" eaLnBrk="1" latinLnBrk="0" hangingPunct="1"/>
            <a:r>
              <a:rPr lang="zh-TW" altLang="en-US" smtClean="0"/>
              <a:t>按一下以編輯母片文字樣式</a:t>
            </a:r>
          </a:p>
          <a:p>
            <a:pPr lvl="1" eaLnBrk="1" latinLnBrk="0" hangingPunct="1"/>
            <a:r>
              <a:rPr lang="zh-TW" altLang="en-US" smtClean="0"/>
              <a:t>第二層</a:t>
            </a:r>
          </a:p>
          <a:p>
            <a:pPr lvl="2" eaLnBrk="1" latinLnBrk="0" hangingPunct="1"/>
            <a:r>
              <a:rPr lang="zh-TW" altLang="en-US" smtClean="0"/>
              <a:t>第三層</a:t>
            </a:r>
          </a:p>
          <a:p>
            <a:pPr lvl="3" eaLnBrk="1" latinLnBrk="0" hangingPunct="1"/>
            <a:r>
              <a:rPr lang="zh-TW" altLang="en-US" smtClean="0"/>
              <a:t>第四層</a:t>
            </a:r>
          </a:p>
          <a:p>
            <a:pPr lvl="4" eaLnBrk="1" latinLnBrk="0" hangingPunct="1"/>
            <a:r>
              <a:rPr lang="zh-TW" altLang="en-US" smtClean="0"/>
              <a:t>第五層</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章節標題">
    <p:bg>
      <p:bgRef idx="1003">
        <a:schemeClr val="bg1"/>
      </p:bgRef>
    </p:bg>
    <p:spTree>
      <p:nvGrpSpPr>
        <p:cNvPr id="1" name=""/>
        <p:cNvGrpSpPr/>
        <p:nvPr/>
      </p:nvGrpSpPr>
      <p:grpSpPr>
        <a:xfrm>
          <a:off x="0" y="0"/>
          <a:ext cx="0" cy="0"/>
          <a:chOff x="0" y="0"/>
          <a:chExt cx="0" cy="0"/>
        </a:xfrm>
      </p:grpSpPr>
      <p:sp>
        <p:nvSpPr>
          <p:cNvPr id="3" name="文字版面配置區 2"/>
          <p:cNvSpPr>
            <a:spLocks noGrp="1"/>
          </p:cNvSpPr>
          <p:nvPr>
            <p:ph type="body" idx="1"/>
          </p:nvPr>
        </p:nvSpPr>
        <p:spPr>
          <a:xfrm>
            <a:off x="1371600" y="2743200"/>
            <a:ext cx="7123113" cy="1673225"/>
          </a:xfrm>
        </p:spPr>
        <p:txBody>
          <a:bodyPr anchor="t"/>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zh-TW" altLang="en-US" smtClean="0"/>
              <a:t>按一下以編輯母片文字樣式</a:t>
            </a:r>
          </a:p>
        </p:txBody>
      </p:sp>
      <p:sp>
        <p:nvSpPr>
          <p:cNvPr id="7" name="矩形 6"/>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矩形 7"/>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矩形 8"/>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標題 1"/>
          <p:cNvSpPr>
            <a:spLocks noGrp="1"/>
          </p:cNvSpPr>
          <p:nvPr>
            <p:ph type="title"/>
          </p:nvPr>
        </p:nvSpPr>
        <p:spPr>
          <a:xfrm>
            <a:off x="1371600" y="1600200"/>
            <a:ext cx="7620000" cy="990600"/>
          </a:xfrm>
        </p:spPr>
        <p:txBody>
          <a:bodyPr/>
          <a:lstStyle>
            <a:lvl1pPr algn="l">
              <a:buNone/>
              <a:defRPr sz="4400" b="0" cap="none">
                <a:solidFill>
                  <a:srgbClr val="FFFFFF"/>
                </a:solidFill>
              </a:defRPr>
            </a:lvl1pPr>
          </a:lstStyle>
          <a:p>
            <a:r>
              <a:rPr kumimoji="0" lang="zh-TW" altLang="en-US" smtClean="0"/>
              <a:t>按一下以編輯母片標題樣式</a:t>
            </a:r>
            <a:endParaRPr kumimoji="0" lang="en-US"/>
          </a:p>
        </p:txBody>
      </p:sp>
      <p:sp>
        <p:nvSpPr>
          <p:cNvPr id="12" name="日期版面配置區 11"/>
          <p:cNvSpPr>
            <a:spLocks noGrp="1"/>
          </p:cNvSpPr>
          <p:nvPr>
            <p:ph type="dt" sz="half" idx="10"/>
          </p:nvPr>
        </p:nvSpPr>
        <p:spPr/>
        <p:txBody>
          <a:bodyPr/>
          <a:lstStyle/>
          <a:p>
            <a:fld id="{4E6D24D1-D03E-4C08-9F6D-787B2E150431}" type="datetimeFigureOut">
              <a:rPr lang="zh-TW" altLang="en-US" smtClean="0"/>
              <a:pPr/>
              <a:t>2021/12/3</a:t>
            </a:fld>
            <a:endParaRPr lang="zh-TW" altLang="en-US"/>
          </a:p>
        </p:txBody>
      </p:sp>
      <p:sp>
        <p:nvSpPr>
          <p:cNvPr id="13" name="投影片編號版面配置區 12"/>
          <p:cNvSpPr>
            <a:spLocks noGrp="1"/>
          </p:cNvSpPr>
          <p:nvPr>
            <p:ph type="sldNum" sz="quarter" idx="11"/>
          </p:nvPr>
        </p:nvSpPr>
        <p:spPr>
          <a:xfrm>
            <a:off x="0" y="1752600"/>
            <a:ext cx="1295400" cy="701676"/>
          </a:xfrm>
        </p:spPr>
        <p:txBody>
          <a:bodyPr>
            <a:noAutofit/>
          </a:bodyPr>
          <a:lstStyle>
            <a:lvl1pPr>
              <a:defRPr sz="2400">
                <a:solidFill>
                  <a:srgbClr val="FFFFFF"/>
                </a:solidFill>
              </a:defRPr>
            </a:lvl1pPr>
          </a:lstStyle>
          <a:p>
            <a:fld id="{08678806-6558-4C0C-B80C-11757B94A9DF}" type="slidenum">
              <a:rPr lang="zh-TW" altLang="en-US" smtClean="0"/>
              <a:pPr/>
              <a:t>‹#›</a:t>
            </a:fld>
            <a:endParaRPr lang="zh-TW" altLang="en-US"/>
          </a:p>
        </p:txBody>
      </p:sp>
      <p:sp>
        <p:nvSpPr>
          <p:cNvPr id="14" name="頁尾版面配置區 13"/>
          <p:cNvSpPr>
            <a:spLocks noGrp="1"/>
          </p:cNvSpPr>
          <p:nvPr>
            <p:ph type="ftr" sz="quarter" idx="12"/>
          </p:nvPr>
        </p:nvSpPr>
        <p:spPr/>
        <p:txBody>
          <a:bodyPr/>
          <a:lstStyle/>
          <a:p>
            <a:endParaRPr lang="zh-TW" alt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兩項物件">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kumimoji="0" lang="zh-TW" altLang="en-US" smtClean="0"/>
              <a:t>按一下以編輯母片標題樣式</a:t>
            </a:r>
            <a:endParaRPr kumimoji="0" lang="en-US"/>
          </a:p>
        </p:txBody>
      </p:sp>
      <p:sp>
        <p:nvSpPr>
          <p:cNvPr id="9" name="內容版面配置區 8"/>
          <p:cNvSpPr>
            <a:spLocks noGrp="1"/>
          </p:cNvSpPr>
          <p:nvPr>
            <p:ph sz="quarter" idx="1"/>
          </p:nvPr>
        </p:nvSpPr>
        <p:spPr>
          <a:xfrm>
            <a:off x="609600" y="1589567"/>
            <a:ext cx="3886200" cy="4572000"/>
          </a:xfrm>
        </p:spPr>
        <p:txBody>
          <a:bodyPr/>
          <a:lstStyle/>
          <a:p>
            <a:pPr lvl="0" eaLnBrk="1" latinLnBrk="0" hangingPunct="1"/>
            <a:r>
              <a:rPr lang="zh-TW" altLang="en-US" smtClean="0"/>
              <a:t>按一下以編輯母片文字樣式</a:t>
            </a:r>
          </a:p>
          <a:p>
            <a:pPr lvl="1" eaLnBrk="1" latinLnBrk="0" hangingPunct="1"/>
            <a:r>
              <a:rPr lang="zh-TW" altLang="en-US" smtClean="0"/>
              <a:t>第二層</a:t>
            </a:r>
          </a:p>
          <a:p>
            <a:pPr lvl="2" eaLnBrk="1" latinLnBrk="0" hangingPunct="1"/>
            <a:r>
              <a:rPr lang="zh-TW" altLang="en-US" smtClean="0"/>
              <a:t>第三層</a:t>
            </a:r>
          </a:p>
          <a:p>
            <a:pPr lvl="3" eaLnBrk="1" latinLnBrk="0" hangingPunct="1"/>
            <a:r>
              <a:rPr lang="zh-TW" altLang="en-US" smtClean="0"/>
              <a:t>第四層</a:t>
            </a:r>
          </a:p>
          <a:p>
            <a:pPr lvl="4" eaLnBrk="1" latinLnBrk="0" hangingPunct="1"/>
            <a:r>
              <a:rPr lang="zh-TW" altLang="en-US" smtClean="0"/>
              <a:t>第五層</a:t>
            </a:r>
            <a:endParaRPr kumimoji="0" lang="en-US"/>
          </a:p>
        </p:txBody>
      </p:sp>
      <p:sp>
        <p:nvSpPr>
          <p:cNvPr id="11" name="內容版面配置區 10"/>
          <p:cNvSpPr>
            <a:spLocks noGrp="1"/>
          </p:cNvSpPr>
          <p:nvPr>
            <p:ph sz="quarter" idx="2"/>
          </p:nvPr>
        </p:nvSpPr>
        <p:spPr>
          <a:xfrm>
            <a:off x="4844901" y="1589567"/>
            <a:ext cx="3886200" cy="4572000"/>
          </a:xfrm>
        </p:spPr>
        <p:txBody>
          <a:bodyPr/>
          <a:lstStyle/>
          <a:p>
            <a:pPr lvl="0" eaLnBrk="1" latinLnBrk="0" hangingPunct="1"/>
            <a:r>
              <a:rPr lang="zh-TW" altLang="en-US" smtClean="0"/>
              <a:t>按一下以編輯母片文字樣式</a:t>
            </a:r>
          </a:p>
          <a:p>
            <a:pPr lvl="1" eaLnBrk="1" latinLnBrk="0" hangingPunct="1"/>
            <a:r>
              <a:rPr lang="zh-TW" altLang="en-US" smtClean="0"/>
              <a:t>第二層</a:t>
            </a:r>
          </a:p>
          <a:p>
            <a:pPr lvl="2" eaLnBrk="1" latinLnBrk="0" hangingPunct="1"/>
            <a:r>
              <a:rPr lang="zh-TW" altLang="en-US" smtClean="0"/>
              <a:t>第三層</a:t>
            </a:r>
          </a:p>
          <a:p>
            <a:pPr lvl="3" eaLnBrk="1" latinLnBrk="0" hangingPunct="1"/>
            <a:r>
              <a:rPr lang="zh-TW" altLang="en-US" smtClean="0"/>
              <a:t>第四層</a:t>
            </a:r>
          </a:p>
          <a:p>
            <a:pPr lvl="4" eaLnBrk="1" latinLnBrk="0" hangingPunct="1"/>
            <a:r>
              <a:rPr lang="zh-TW" altLang="en-US" smtClean="0"/>
              <a:t>第五層</a:t>
            </a:r>
            <a:endParaRPr kumimoji="0" lang="en-US"/>
          </a:p>
        </p:txBody>
      </p:sp>
      <p:sp>
        <p:nvSpPr>
          <p:cNvPr id="8" name="日期版面配置區 7"/>
          <p:cNvSpPr>
            <a:spLocks noGrp="1"/>
          </p:cNvSpPr>
          <p:nvPr>
            <p:ph type="dt" sz="half" idx="15"/>
          </p:nvPr>
        </p:nvSpPr>
        <p:spPr/>
        <p:txBody>
          <a:bodyPr rtlCol="0"/>
          <a:lstStyle/>
          <a:p>
            <a:fld id="{4E6D24D1-D03E-4C08-9F6D-787B2E150431}" type="datetimeFigureOut">
              <a:rPr lang="zh-TW" altLang="en-US" smtClean="0"/>
              <a:pPr/>
              <a:t>2021/12/3</a:t>
            </a:fld>
            <a:endParaRPr lang="zh-TW" altLang="en-US"/>
          </a:p>
        </p:txBody>
      </p:sp>
      <p:sp>
        <p:nvSpPr>
          <p:cNvPr id="10" name="投影片編號版面配置區 9"/>
          <p:cNvSpPr>
            <a:spLocks noGrp="1"/>
          </p:cNvSpPr>
          <p:nvPr>
            <p:ph type="sldNum" sz="quarter" idx="16"/>
          </p:nvPr>
        </p:nvSpPr>
        <p:spPr/>
        <p:txBody>
          <a:bodyPr rtlCol="0"/>
          <a:lstStyle/>
          <a:p>
            <a:fld id="{08678806-6558-4C0C-B80C-11757B94A9DF}" type="slidenum">
              <a:rPr lang="zh-TW" altLang="en-US" smtClean="0"/>
              <a:pPr/>
              <a:t>‹#›</a:t>
            </a:fld>
            <a:endParaRPr lang="zh-TW" altLang="en-US"/>
          </a:p>
        </p:txBody>
      </p:sp>
      <p:sp>
        <p:nvSpPr>
          <p:cNvPr id="12" name="頁尾版面配置區 11"/>
          <p:cNvSpPr>
            <a:spLocks noGrp="1"/>
          </p:cNvSpPr>
          <p:nvPr>
            <p:ph type="ftr" sz="quarter" idx="17"/>
          </p:nvPr>
        </p:nvSpPr>
        <p:spPr/>
        <p:txBody>
          <a:bodyPr rtlCol="0"/>
          <a:lstStyle/>
          <a:p>
            <a:endParaRPr lang="zh-TW"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對">
    <p:spTree>
      <p:nvGrpSpPr>
        <p:cNvPr id="1" name=""/>
        <p:cNvGrpSpPr/>
        <p:nvPr/>
      </p:nvGrpSpPr>
      <p:grpSpPr>
        <a:xfrm>
          <a:off x="0" y="0"/>
          <a:ext cx="0" cy="0"/>
          <a:chOff x="0" y="0"/>
          <a:chExt cx="0" cy="0"/>
        </a:xfrm>
      </p:grpSpPr>
      <p:sp>
        <p:nvSpPr>
          <p:cNvPr id="2" name="標題 1"/>
          <p:cNvSpPr>
            <a:spLocks noGrp="1"/>
          </p:cNvSpPr>
          <p:nvPr>
            <p:ph type="title"/>
          </p:nvPr>
        </p:nvSpPr>
        <p:spPr>
          <a:xfrm>
            <a:off x="533400" y="273050"/>
            <a:ext cx="8153400" cy="869950"/>
          </a:xfrm>
        </p:spPr>
        <p:txBody>
          <a:bodyPr anchor="ctr"/>
          <a:lstStyle>
            <a:lvl1pPr>
              <a:defRPr/>
            </a:lvl1pPr>
          </a:lstStyle>
          <a:p>
            <a:r>
              <a:rPr kumimoji="0" lang="zh-TW" altLang="en-US" smtClean="0"/>
              <a:t>按一下以編輯母片標題樣式</a:t>
            </a:r>
            <a:endParaRPr kumimoji="0" lang="en-US"/>
          </a:p>
        </p:txBody>
      </p:sp>
      <p:sp>
        <p:nvSpPr>
          <p:cNvPr id="11" name="內容版面配置區 10"/>
          <p:cNvSpPr>
            <a:spLocks noGrp="1"/>
          </p:cNvSpPr>
          <p:nvPr>
            <p:ph sz="quarter" idx="2"/>
          </p:nvPr>
        </p:nvSpPr>
        <p:spPr>
          <a:xfrm>
            <a:off x="609600" y="2438400"/>
            <a:ext cx="3886200" cy="3581400"/>
          </a:xfrm>
        </p:spPr>
        <p:txBody>
          <a:bodyPr/>
          <a:lstStyle/>
          <a:p>
            <a:pPr lvl="0" eaLnBrk="1" latinLnBrk="0" hangingPunct="1"/>
            <a:r>
              <a:rPr lang="zh-TW" altLang="en-US" smtClean="0"/>
              <a:t>按一下以編輯母片文字樣式</a:t>
            </a:r>
          </a:p>
          <a:p>
            <a:pPr lvl="1" eaLnBrk="1" latinLnBrk="0" hangingPunct="1"/>
            <a:r>
              <a:rPr lang="zh-TW" altLang="en-US" smtClean="0"/>
              <a:t>第二層</a:t>
            </a:r>
          </a:p>
          <a:p>
            <a:pPr lvl="2" eaLnBrk="1" latinLnBrk="0" hangingPunct="1"/>
            <a:r>
              <a:rPr lang="zh-TW" altLang="en-US" smtClean="0"/>
              <a:t>第三層</a:t>
            </a:r>
          </a:p>
          <a:p>
            <a:pPr lvl="3" eaLnBrk="1" latinLnBrk="0" hangingPunct="1"/>
            <a:r>
              <a:rPr lang="zh-TW" altLang="en-US" smtClean="0"/>
              <a:t>第四層</a:t>
            </a:r>
          </a:p>
          <a:p>
            <a:pPr lvl="4" eaLnBrk="1" latinLnBrk="0" hangingPunct="1"/>
            <a:r>
              <a:rPr lang="zh-TW" altLang="en-US" smtClean="0"/>
              <a:t>第五層</a:t>
            </a:r>
            <a:endParaRPr kumimoji="0" lang="en-US"/>
          </a:p>
        </p:txBody>
      </p:sp>
      <p:sp>
        <p:nvSpPr>
          <p:cNvPr id="13" name="內容版面配置區 12"/>
          <p:cNvSpPr>
            <a:spLocks noGrp="1"/>
          </p:cNvSpPr>
          <p:nvPr>
            <p:ph sz="quarter" idx="4"/>
          </p:nvPr>
        </p:nvSpPr>
        <p:spPr>
          <a:xfrm>
            <a:off x="4800600" y="2438400"/>
            <a:ext cx="3886200" cy="3581400"/>
          </a:xfrm>
        </p:spPr>
        <p:txBody>
          <a:bodyPr/>
          <a:lstStyle/>
          <a:p>
            <a:pPr lvl="0" eaLnBrk="1" latinLnBrk="0" hangingPunct="1"/>
            <a:r>
              <a:rPr lang="zh-TW" altLang="en-US" smtClean="0"/>
              <a:t>按一下以編輯母片文字樣式</a:t>
            </a:r>
          </a:p>
          <a:p>
            <a:pPr lvl="1" eaLnBrk="1" latinLnBrk="0" hangingPunct="1"/>
            <a:r>
              <a:rPr lang="zh-TW" altLang="en-US" smtClean="0"/>
              <a:t>第二層</a:t>
            </a:r>
          </a:p>
          <a:p>
            <a:pPr lvl="2" eaLnBrk="1" latinLnBrk="0" hangingPunct="1"/>
            <a:r>
              <a:rPr lang="zh-TW" altLang="en-US" smtClean="0"/>
              <a:t>第三層</a:t>
            </a:r>
          </a:p>
          <a:p>
            <a:pPr lvl="3" eaLnBrk="1" latinLnBrk="0" hangingPunct="1"/>
            <a:r>
              <a:rPr lang="zh-TW" altLang="en-US" smtClean="0"/>
              <a:t>第四層</a:t>
            </a:r>
          </a:p>
          <a:p>
            <a:pPr lvl="4" eaLnBrk="1" latinLnBrk="0" hangingPunct="1"/>
            <a:r>
              <a:rPr lang="zh-TW" altLang="en-US" smtClean="0"/>
              <a:t>第五層</a:t>
            </a:r>
            <a:endParaRPr kumimoji="0" lang="en-US"/>
          </a:p>
        </p:txBody>
      </p:sp>
      <p:sp>
        <p:nvSpPr>
          <p:cNvPr id="10" name="日期版面配置區 9"/>
          <p:cNvSpPr>
            <a:spLocks noGrp="1"/>
          </p:cNvSpPr>
          <p:nvPr>
            <p:ph type="dt" sz="half" idx="15"/>
          </p:nvPr>
        </p:nvSpPr>
        <p:spPr/>
        <p:txBody>
          <a:bodyPr rtlCol="0"/>
          <a:lstStyle/>
          <a:p>
            <a:fld id="{4E6D24D1-D03E-4C08-9F6D-787B2E150431}" type="datetimeFigureOut">
              <a:rPr lang="zh-TW" altLang="en-US" smtClean="0"/>
              <a:pPr/>
              <a:t>2021/12/3</a:t>
            </a:fld>
            <a:endParaRPr lang="zh-TW" altLang="en-US"/>
          </a:p>
        </p:txBody>
      </p:sp>
      <p:sp>
        <p:nvSpPr>
          <p:cNvPr id="12" name="投影片編號版面配置區 11"/>
          <p:cNvSpPr>
            <a:spLocks noGrp="1"/>
          </p:cNvSpPr>
          <p:nvPr>
            <p:ph type="sldNum" sz="quarter" idx="16"/>
          </p:nvPr>
        </p:nvSpPr>
        <p:spPr/>
        <p:txBody>
          <a:bodyPr rtlCol="0"/>
          <a:lstStyle/>
          <a:p>
            <a:fld id="{08678806-6558-4C0C-B80C-11757B94A9DF}" type="slidenum">
              <a:rPr lang="zh-TW" altLang="en-US" smtClean="0"/>
              <a:pPr/>
              <a:t>‹#›</a:t>
            </a:fld>
            <a:endParaRPr lang="zh-TW" altLang="en-US"/>
          </a:p>
        </p:txBody>
      </p:sp>
      <p:sp>
        <p:nvSpPr>
          <p:cNvPr id="14" name="頁尾版面配置區 13"/>
          <p:cNvSpPr>
            <a:spLocks noGrp="1"/>
          </p:cNvSpPr>
          <p:nvPr>
            <p:ph type="ftr" sz="quarter" idx="17"/>
          </p:nvPr>
        </p:nvSpPr>
        <p:spPr/>
        <p:txBody>
          <a:bodyPr rtlCol="0"/>
          <a:lstStyle/>
          <a:p>
            <a:endParaRPr lang="zh-TW" altLang="en-US"/>
          </a:p>
        </p:txBody>
      </p:sp>
      <p:sp>
        <p:nvSpPr>
          <p:cNvPr id="16" name="文字版面配置區 15"/>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defRPr>
            </a:lvl1pPr>
          </a:lstStyle>
          <a:p>
            <a:pPr lvl="0" eaLnBrk="1" latinLnBrk="0" hangingPunct="1"/>
            <a:r>
              <a:rPr kumimoji="0" lang="zh-TW" altLang="en-US" smtClean="0"/>
              <a:t>按一下以編輯母片文字樣式</a:t>
            </a:r>
          </a:p>
        </p:txBody>
      </p:sp>
      <p:sp>
        <p:nvSpPr>
          <p:cNvPr id="15" name="文字版面配置區 14"/>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defRPr>
            </a:lvl1pPr>
          </a:lstStyle>
          <a:p>
            <a:pPr lvl="0" eaLnBrk="1" latinLnBrk="0" hangingPunct="1"/>
            <a:r>
              <a:rPr kumimoji="0" lang="zh-TW" altLang="en-US" smtClean="0"/>
              <a:t>按一下以編輯母片文字樣式</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只有標題">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kumimoji="0" lang="zh-TW" altLang="en-US" smtClean="0"/>
              <a:t>按一下以編輯母片標題樣式</a:t>
            </a:r>
            <a:endParaRPr kumimoji="0" lang="en-US"/>
          </a:p>
        </p:txBody>
      </p:sp>
      <p:sp>
        <p:nvSpPr>
          <p:cNvPr id="3" name="日期版面配置區 2"/>
          <p:cNvSpPr>
            <a:spLocks noGrp="1"/>
          </p:cNvSpPr>
          <p:nvPr>
            <p:ph type="dt" sz="half" idx="10"/>
          </p:nvPr>
        </p:nvSpPr>
        <p:spPr/>
        <p:txBody>
          <a:bodyPr/>
          <a:lstStyle/>
          <a:p>
            <a:fld id="{4E6D24D1-D03E-4C08-9F6D-787B2E150431}" type="datetimeFigureOut">
              <a:rPr lang="zh-TW" altLang="en-US" smtClean="0"/>
              <a:pPr/>
              <a:t>2021/12/3</a:t>
            </a:fld>
            <a:endParaRPr lang="zh-TW" altLang="en-US"/>
          </a:p>
        </p:txBody>
      </p:sp>
      <p:sp>
        <p:nvSpPr>
          <p:cNvPr id="4" name="頁尾版面配置區 3"/>
          <p:cNvSpPr>
            <a:spLocks noGrp="1"/>
          </p:cNvSpPr>
          <p:nvPr>
            <p:ph type="ftr" sz="quarter" idx="11"/>
          </p:nvPr>
        </p:nvSpPr>
        <p:spPr/>
        <p:txBody>
          <a:bodyPr/>
          <a:lstStyle/>
          <a:p>
            <a:endParaRPr lang="zh-TW" altLang="en-US"/>
          </a:p>
        </p:txBody>
      </p:sp>
      <p:sp>
        <p:nvSpPr>
          <p:cNvPr id="5" name="投影片編號版面配置區 4"/>
          <p:cNvSpPr>
            <a:spLocks noGrp="1"/>
          </p:cNvSpPr>
          <p:nvPr>
            <p:ph type="sldNum" sz="quarter" idx="12"/>
          </p:nvPr>
        </p:nvSpPr>
        <p:spPr/>
        <p:txBody>
          <a:bodyPr/>
          <a:lstStyle>
            <a:lvl1pPr>
              <a:defRPr>
                <a:solidFill>
                  <a:srgbClr val="FFFFFF"/>
                </a:solidFill>
              </a:defRPr>
            </a:lvl1pPr>
          </a:lstStyle>
          <a:p>
            <a:fld id="{08678806-6558-4C0C-B80C-11757B94A9DF}" type="slidenum">
              <a:rPr lang="zh-TW" altLang="en-US" smtClean="0"/>
              <a:pPr/>
              <a:t>‹#›</a:t>
            </a:fld>
            <a:endParaRPr lang="zh-TW"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空白">
    <p:spTree>
      <p:nvGrpSpPr>
        <p:cNvPr id="1" name=""/>
        <p:cNvGrpSpPr/>
        <p:nvPr/>
      </p:nvGrpSpPr>
      <p:grpSpPr>
        <a:xfrm>
          <a:off x="0" y="0"/>
          <a:ext cx="0" cy="0"/>
          <a:chOff x="0" y="0"/>
          <a:chExt cx="0" cy="0"/>
        </a:xfrm>
      </p:grpSpPr>
      <p:sp>
        <p:nvSpPr>
          <p:cNvPr id="2" name="日期版面配置區 1"/>
          <p:cNvSpPr>
            <a:spLocks noGrp="1"/>
          </p:cNvSpPr>
          <p:nvPr>
            <p:ph type="dt" sz="half" idx="10"/>
          </p:nvPr>
        </p:nvSpPr>
        <p:spPr/>
        <p:txBody>
          <a:bodyPr/>
          <a:lstStyle/>
          <a:p>
            <a:fld id="{4E6D24D1-D03E-4C08-9F6D-787B2E150431}" type="datetimeFigureOut">
              <a:rPr lang="zh-TW" altLang="en-US" smtClean="0"/>
              <a:pPr/>
              <a:t>2021/12/3</a:t>
            </a:fld>
            <a:endParaRPr lang="zh-TW" altLang="en-US"/>
          </a:p>
        </p:txBody>
      </p:sp>
      <p:sp>
        <p:nvSpPr>
          <p:cNvPr id="3" name="頁尾版面配置區 2"/>
          <p:cNvSpPr>
            <a:spLocks noGrp="1"/>
          </p:cNvSpPr>
          <p:nvPr>
            <p:ph type="ftr" sz="quarter" idx="11"/>
          </p:nvPr>
        </p:nvSpPr>
        <p:spPr/>
        <p:txBody>
          <a:bodyPr/>
          <a:lstStyle/>
          <a:p>
            <a:endParaRPr lang="zh-TW" altLang="en-US"/>
          </a:p>
        </p:txBody>
      </p:sp>
      <p:sp>
        <p:nvSpPr>
          <p:cNvPr id="4" name="投影片編號版面配置區 3"/>
          <p:cNvSpPr>
            <a:spLocks noGrp="1"/>
          </p:cNvSpPr>
          <p:nvPr>
            <p:ph type="sldNum" sz="quarter" idx="12"/>
          </p:nvPr>
        </p:nvSpPr>
        <p:spPr>
          <a:xfrm>
            <a:off x="0" y="6248400"/>
            <a:ext cx="533400" cy="381000"/>
          </a:xfrm>
        </p:spPr>
        <p:txBody>
          <a:bodyPr/>
          <a:lstStyle>
            <a:lvl1pPr>
              <a:defRPr>
                <a:solidFill>
                  <a:schemeClr val="tx2"/>
                </a:solidFill>
              </a:defRPr>
            </a:lvl1pPr>
          </a:lstStyle>
          <a:p>
            <a:fld id="{08678806-6558-4C0C-B80C-11757B94A9DF}" type="slidenum">
              <a:rPr lang="zh-TW" altLang="en-US" smtClean="0"/>
              <a:pPr/>
              <a:t>‹#›</a:t>
            </a:fld>
            <a:endParaRPr lang="zh-TW"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含標題的內容">
    <p:spTree>
      <p:nvGrpSpPr>
        <p:cNvPr id="1" name=""/>
        <p:cNvGrpSpPr/>
        <p:nvPr/>
      </p:nvGrpSpPr>
      <p:grpSpPr>
        <a:xfrm>
          <a:off x="0" y="0"/>
          <a:ext cx="0" cy="0"/>
          <a:chOff x="0" y="0"/>
          <a:chExt cx="0" cy="0"/>
        </a:xfrm>
      </p:grpSpPr>
      <p:sp>
        <p:nvSpPr>
          <p:cNvPr id="2" name="標題 1"/>
          <p:cNvSpPr>
            <a:spLocks noGrp="1"/>
          </p:cNvSpPr>
          <p:nvPr>
            <p:ph type="title"/>
          </p:nvPr>
        </p:nvSpPr>
        <p:spPr>
          <a:xfrm>
            <a:off x="609600" y="273050"/>
            <a:ext cx="8077200" cy="869950"/>
          </a:xfrm>
        </p:spPr>
        <p:txBody>
          <a:bodyPr anchor="ctr"/>
          <a:lstStyle>
            <a:lvl1pPr algn="l">
              <a:buNone/>
              <a:defRPr sz="4400" b="0"/>
            </a:lvl1pPr>
          </a:lstStyle>
          <a:p>
            <a:r>
              <a:rPr kumimoji="0" lang="zh-TW" altLang="en-US" smtClean="0"/>
              <a:t>按一下以編輯母片標題樣式</a:t>
            </a:r>
            <a:endParaRPr kumimoji="0" lang="en-US"/>
          </a:p>
        </p:txBody>
      </p:sp>
      <p:sp>
        <p:nvSpPr>
          <p:cNvPr id="5" name="日期版面配置區 4"/>
          <p:cNvSpPr>
            <a:spLocks noGrp="1"/>
          </p:cNvSpPr>
          <p:nvPr>
            <p:ph type="dt" sz="half" idx="10"/>
          </p:nvPr>
        </p:nvSpPr>
        <p:spPr/>
        <p:txBody>
          <a:bodyPr/>
          <a:lstStyle/>
          <a:p>
            <a:fld id="{4E6D24D1-D03E-4C08-9F6D-787B2E150431}" type="datetimeFigureOut">
              <a:rPr lang="zh-TW" altLang="en-US" smtClean="0"/>
              <a:pPr/>
              <a:t>2021/12/3</a:t>
            </a:fld>
            <a:endParaRPr lang="zh-TW" altLang="en-US"/>
          </a:p>
        </p:txBody>
      </p:sp>
      <p:sp>
        <p:nvSpPr>
          <p:cNvPr id="6" name="頁尾版面配置區 5"/>
          <p:cNvSpPr>
            <a:spLocks noGrp="1"/>
          </p:cNvSpPr>
          <p:nvPr>
            <p:ph type="ftr" sz="quarter" idx="11"/>
          </p:nvPr>
        </p:nvSpPr>
        <p:spPr/>
        <p:txBody>
          <a:bodyPr/>
          <a:lstStyle/>
          <a:p>
            <a:endParaRPr lang="zh-TW" altLang="en-US"/>
          </a:p>
        </p:txBody>
      </p:sp>
      <p:sp>
        <p:nvSpPr>
          <p:cNvPr id="7" name="投影片編號版面配置區 6"/>
          <p:cNvSpPr>
            <a:spLocks noGrp="1"/>
          </p:cNvSpPr>
          <p:nvPr>
            <p:ph type="sldNum" sz="quarter" idx="12"/>
          </p:nvPr>
        </p:nvSpPr>
        <p:spPr/>
        <p:txBody>
          <a:bodyPr/>
          <a:lstStyle>
            <a:lvl1pPr>
              <a:defRPr>
                <a:solidFill>
                  <a:srgbClr val="FFFFFF"/>
                </a:solidFill>
              </a:defRPr>
            </a:lvl1pPr>
          </a:lstStyle>
          <a:p>
            <a:fld id="{08678806-6558-4C0C-B80C-11757B94A9DF}" type="slidenum">
              <a:rPr lang="zh-TW" altLang="en-US" smtClean="0"/>
              <a:pPr/>
              <a:t>‹#›</a:t>
            </a:fld>
            <a:endParaRPr lang="zh-TW" altLang="en-US"/>
          </a:p>
        </p:txBody>
      </p:sp>
      <p:sp>
        <p:nvSpPr>
          <p:cNvPr id="3" name="文字版面配置區 2"/>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eaLnBrk="1" latinLnBrk="0" hangingPunct="1"/>
            <a:r>
              <a:rPr kumimoji="0" lang="zh-TW" altLang="en-US" smtClean="0"/>
              <a:t>按一下以編輯母片文字樣式</a:t>
            </a:r>
          </a:p>
        </p:txBody>
      </p:sp>
      <p:sp>
        <p:nvSpPr>
          <p:cNvPr id="9" name="內容版面配置區 8"/>
          <p:cNvSpPr>
            <a:spLocks noGrp="1"/>
          </p:cNvSpPr>
          <p:nvPr>
            <p:ph sz="quarter" idx="1"/>
          </p:nvPr>
        </p:nvSpPr>
        <p:spPr>
          <a:xfrm>
            <a:off x="2362200" y="1752600"/>
            <a:ext cx="6400800" cy="4419600"/>
          </a:xfrm>
        </p:spPr>
        <p:txBody>
          <a:bodyPr/>
          <a:lstStyle/>
          <a:p>
            <a:pPr lvl="0" eaLnBrk="1" latinLnBrk="0" hangingPunct="1"/>
            <a:r>
              <a:rPr lang="zh-TW" altLang="en-US" smtClean="0"/>
              <a:t>按一下以編輯母片文字樣式</a:t>
            </a:r>
          </a:p>
          <a:p>
            <a:pPr lvl="1" eaLnBrk="1" latinLnBrk="0" hangingPunct="1"/>
            <a:r>
              <a:rPr lang="zh-TW" altLang="en-US" smtClean="0"/>
              <a:t>第二層</a:t>
            </a:r>
          </a:p>
          <a:p>
            <a:pPr lvl="2" eaLnBrk="1" latinLnBrk="0" hangingPunct="1"/>
            <a:r>
              <a:rPr lang="zh-TW" altLang="en-US" smtClean="0"/>
              <a:t>第三層</a:t>
            </a:r>
          </a:p>
          <a:p>
            <a:pPr lvl="3" eaLnBrk="1" latinLnBrk="0" hangingPunct="1"/>
            <a:r>
              <a:rPr lang="zh-TW" altLang="en-US" smtClean="0"/>
              <a:t>第四層</a:t>
            </a:r>
          </a:p>
          <a:p>
            <a:pPr lvl="4" eaLnBrk="1" latinLnBrk="0" hangingPunct="1"/>
            <a:r>
              <a:rPr lang="zh-TW" altLang="en-US" smtClean="0"/>
              <a:t>第五層</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含標題的圖片">
    <p:bg>
      <p:bgRef idx="1003">
        <a:schemeClr val="bg2"/>
      </p:bgRef>
    </p:bg>
    <p:spTree>
      <p:nvGrpSpPr>
        <p:cNvPr id="1" name=""/>
        <p:cNvGrpSpPr/>
        <p:nvPr/>
      </p:nvGrpSpPr>
      <p:grpSpPr>
        <a:xfrm>
          <a:off x="0" y="0"/>
          <a:ext cx="0" cy="0"/>
          <a:chOff x="0" y="0"/>
          <a:chExt cx="0" cy="0"/>
        </a:xfrm>
      </p:grpSpPr>
      <p:sp>
        <p:nvSpPr>
          <p:cNvPr id="4" name="文字版面配置區 3"/>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zh-TW" altLang="en-US" smtClean="0"/>
              <a:t>按一下以編輯母片文字樣式</a:t>
            </a:r>
          </a:p>
        </p:txBody>
      </p:sp>
      <p:sp>
        <p:nvSpPr>
          <p:cNvPr id="8" name="矩形 7"/>
          <p:cNvSpPr/>
          <p:nvPr/>
        </p:nvSpPr>
        <p:spPr bwMode="white">
          <a:xfrm>
            <a:off x="-9144" y="4572000"/>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矩形 8"/>
          <p:cNvSpPr/>
          <p:nvPr/>
        </p:nvSpPr>
        <p:spPr>
          <a:xfrm>
            <a:off x="-9144" y="4663440"/>
            <a:ext cx="1463040"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矩形 9"/>
          <p:cNvSpPr/>
          <p:nvPr/>
        </p:nvSpPr>
        <p:spPr>
          <a:xfrm>
            <a:off x="1545336" y="4654296"/>
            <a:ext cx="7598664"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標題 1"/>
          <p:cNvSpPr>
            <a:spLocks noGrp="1"/>
          </p:cNvSpPr>
          <p:nvPr>
            <p:ph type="title"/>
          </p:nvPr>
        </p:nvSpPr>
        <p:spPr>
          <a:xfrm>
            <a:off x="1600200" y="4648200"/>
            <a:ext cx="7315200" cy="685800"/>
          </a:xfrm>
        </p:spPr>
        <p:txBody>
          <a:bodyPr anchor="ctr"/>
          <a:lstStyle>
            <a:lvl1pPr algn="l">
              <a:buNone/>
              <a:defRPr sz="2800" b="0">
                <a:solidFill>
                  <a:srgbClr val="FFFFFF"/>
                </a:solidFill>
              </a:defRPr>
            </a:lvl1pPr>
          </a:lstStyle>
          <a:p>
            <a:r>
              <a:rPr kumimoji="0" lang="zh-TW" altLang="en-US" smtClean="0"/>
              <a:t>按一下以編輯母片標題樣式</a:t>
            </a:r>
            <a:endParaRPr kumimoji="0" lang="en-US"/>
          </a:p>
        </p:txBody>
      </p:sp>
      <p:sp>
        <p:nvSpPr>
          <p:cNvPr id="11" name="矩形 10"/>
          <p:cNvSpPr/>
          <p:nvPr/>
        </p:nvSpPr>
        <p:spPr bwMode="white">
          <a:xfrm>
            <a:off x="1447800" y="0"/>
            <a:ext cx="100584" cy="6867144"/>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日期版面配置區 11"/>
          <p:cNvSpPr>
            <a:spLocks noGrp="1"/>
          </p:cNvSpPr>
          <p:nvPr>
            <p:ph type="dt" sz="half" idx="10"/>
          </p:nvPr>
        </p:nvSpPr>
        <p:spPr>
          <a:xfrm>
            <a:off x="6248400" y="6248400"/>
            <a:ext cx="2667000" cy="365125"/>
          </a:xfrm>
        </p:spPr>
        <p:txBody>
          <a:bodyPr rtlCol="0"/>
          <a:lstStyle/>
          <a:p>
            <a:fld id="{4E6D24D1-D03E-4C08-9F6D-787B2E150431}" type="datetimeFigureOut">
              <a:rPr lang="zh-TW" altLang="en-US" smtClean="0"/>
              <a:pPr/>
              <a:t>2021/12/3</a:t>
            </a:fld>
            <a:endParaRPr lang="zh-TW" altLang="en-US"/>
          </a:p>
        </p:txBody>
      </p:sp>
      <p:sp>
        <p:nvSpPr>
          <p:cNvPr id="13" name="投影片編號版面配置區 12"/>
          <p:cNvSpPr>
            <a:spLocks noGrp="1"/>
          </p:cNvSpPr>
          <p:nvPr>
            <p:ph type="sldNum" sz="quarter" idx="11"/>
          </p:nvPr>
        </p:nvSpPr>
        <p:spPr>
          <a:xfrm>
            <a:off x="0" y="4667249"/>
            <a:ext cx="1447800" cy="663578"/>
          </a:xfrm>
        </p:spPr>
        <p:txBody>
          <a:bodyPr rtlCol="0"/>
          <a:lstStyle>
            <a:lvl1pPr>
              <a:defRPr sz="2800"/>
            </a:lvl1pPr>
          </a:lstStyle>
          <a:p>
            <a:fld id="{08678806-6558-4C0C-B80C-11757B94A9DF}" type="slidenum">
              <a:rPr lang="zh-TW" altLang="en-US" smtClean="0"/>
              <a:pPr/>
              <a:t>‹#›</a:t>
            </a:fld>
            <a:endParaRPr lang="zh-TW" altLang="en-US"/>
          </a:p>
        </p:txBody>
      </p:sp>
      <p:sp>
        <p:nvSpPr>
          <p:cNvPr id="14" name="頁尾版面配置區 13"/>
          <p:cNvSpPr>
            <a:spLocks noGrp="1"/>
          </p:cNvSpPr>
          <p:nvPr>
            <p:ph type="ftr" sz="quarter" idx="12"/>
          </p:nvPr>
        </p:nvSpPr>
        <p:spPr>
          <a:xfrm>
            <a:off x="1600200" y="6248206"/>
            <a:ext cx="4572000" cy="365125"/>
          </a:xfrm>
        </p:spPr>
        <p:txBody>
          <a:bodyPr rtlCol="0"/>
          <a:lstStyle/>
          <a:p>
            <a:endParaRPr lang="zh-TW" altLang="en-US"/>
          </a:p>
        </p:txBody>
      </p:sp>
      <p:sp>
        <p:nvSpPr>
          <p:cNvPr id="3" name="圖片版面配置區 2"/>
          <p:cNvSpPr>
            <a:spLocks noGrp="1"/>
          </p:cNvSpPr>
          <p:nvPr>
            <p:ph type="pic" idx="1"/>
          </p:nvPr>
        </p:nvSpPr>
        <p:spPr>
          <a:xfrm>
            <a:off x="1560576" y="0"/>
            <a:ext cx="7583424" cy="4568952"/>
          </a:xfrm>
          <a:solidFill>
            <a:schemeClr val="accent1">
              <a:tint val="40000"/>
            </a:schemeClr>
          </a:solidFill>
          <a:ln>
            <a:noFill/>
          </a:ln>
        </p:spPr>
        <p:txBody>
          <a:bodyPr/>
          <a:lstStyle>
            <a:lvl1pPr marL="0" indent="0">
              <a:buNone/>
              <a:defRPr sz="3200"/>
            </a:lvl1pPr>
          </a:lstStyle>
          <a:p>
            <a:r>
              <a:rPr kumimoji="0" lang="zh-TW" altLang="en-US" smtClean="0"/>
              <a:t>按一下圖示以新增圖片</a:t>
            </a:r>
            <a:endParaRPr kumimoji="0" lang="en-US" dirty="0"/>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標題版面配置區 21"/>
          <p:cNvSpPr>
            <a:spLocks noGrp="1"/>
          </p:cNvSpPr>
          <p:nvPr>
            <p:ph type="title"/>
          </p:nvPr>
        </p:nvSpPr>
        <p:spPr>
          <a:xfrm>
            <a:off x="609600" y="228600"/>
            <a:ext cx="8153400" cy="990600"/>
          </a:xfrm>
          <a:prstGeom prst="rect">
            <a:avLst/>
          </a:prstGeom>
        </p:spPr>
        <p:txBody>
          <a:bodyPr vert="horz" anchor="ctr">
            <a:normAutofit/>
          </a:bodyPr>
          <a:lstStyle/>
          <a:p>
            <a:r>
              <a:rPr kumimoji="0" lang="zh-TW" altLang="en-US" smtClean="0"/>
              <a:t>按一下以編輯母片標題樣式</a:t>
            </a:r>
            <a:endParaRPr kumimoji="0" lang="en-US"/>
          </a:p>
        </p:txBody>
      </p:sp>
      <p:sp>
        <p:nvSpPr>
          <p:cNvPr id="13" name="文字版面配置區 12"/>
          <p:cNvSpPr>
            <a:spLocks noGrp="1"/>
          </p:cNvSpPr>
          <p:nvPr>
            <p:ph type="body" idx="1"/>
          </p:nvPr>
        </p:nvSpPr>
        <p:spPr>
          <a:xfrm>
            <a:off x="612648" y="1600200"/>
            <a:ext cx="8153400" cy="4526280"/>
          </a:xfrm>
          <a:prstGeom prst="rect">
            <a:avLst/>
          </a:prstGeom>
        </p:spPr>
        <p:txBody>
          <a:bodyPr vert="horz">
            <a:normAutofit/>
          </a:bodyPr>
          <a:lstStyle/>
          <a:p>
            <a:pPr lvl="0" eaLnBrk="1" latinLnBrk="0" hangingPunct="1"/>
            <a:r>
              <a:rPr kumimoji="0" lang="zh-TW" altLang="en-US" smtClean="0"/>
              <a:t>按一下以編輯母片文字樣式</a:t>
            </a:r>
          </a:p>
          <a:p>
            <a:pPr lvl="1" eaLnBrk="1" latinLnBrk="0" hangingPunct="1"/>
            <a:r>
              <a:rPr kumimoji="0" lang="zh-TW" altLang="en-US" smtClean="0"/>
              <a:t>第二層</a:t>
            </a:r>
          </a:p>
          <a:p>
            <a:pPr lvl="2" eaLnBrk="1" latinLnBrk="0" hangingPunct="1"/>
            <a:r>
              <a:rPr kumimoji="0" lang="zh-TW" altLang="en-US" smtClean="0"/>
              <a:t>第三層</a:t>
            </a:r>
          </a:p>
          <a:p>
            <a:pPr lvl="3" eaLnBrk="1" latinLnBrk="0" hangingPunct="1"/>
            <a:r>
              <a:rPr kumimoji="0" lang="zh-TW" altLang="en-US" smtClean="0"/>
              <a:t>第四層</a:t>
            </a:r>
          </a:p>
          <a:p>
            <a:pPr lvl="4" eaLnBrk="1" latinLnBrk="0" hangingPunct="1"/>
            <a:r>
              <a:rPr kumimoji="0" lang="zh-TW" altLang="en-US" smtClean="0"/>
              <a:t>第五層</a:t>
            </a:r>
            <a:endParaRPr kumimoji="0" lang="en-US"/>
          </a:p>
        </p:txBody>
      </p:sp>
      <p:sp>
        <p:nvSpPr>
          <p:cNvPr id="14" name="日期版面配置區 13"/>
          <p:cNvSpPr>
            <a:spLocks noGrp="1"/>
          </p:cNvSpPr>
          <p:nvPr>
            <p:ph type="dt" sz="half" idx="2"/>
          </p:nvPr>
        </p:nvSpPr>
        <p:spPr>
          <a:xfrm>
            <a:off x="6096000" y="6248400"/>
            <a:ext cx="2667000" cy="365125"/>
          </a:xfrm>
          <a:prstGeom prst="rect">
            <a:avLst/>
          </a:prstGeom>
        </p:spPr>
        <p:txBody>
          <a:bodyPr vert="horz" anchor="ctr" anchorCtr="0"/>
          <a:lstStyle>
            <a:lvl1pPr algn="l" eaLnBrk="1" latinLnBrk="0" hangingPunct="1">
              <a:defRPr kumimoji="0" sz="1400">
                <a:solidFill>
                  <a:schemeClr val="tx2"/>
                </a:solidFill>
              </a:defRPr>
            </a:lvl1pPr>
          </a:lstStyle>
          <a:p>
            <a:fld id="{4E6D24D1-D03E-4C08-9F6D-787B2E150431}" type="datetimeFigureOut">
              <a:rPr lang="zh-TW" altLang="en-US" smtClean="0"/>
              <a:pPr/>
              <a:t>2021/12/3</a:t>
            </a:fld>
            <a:endParaRPr lang="zh-TW" altLang="en-US"/>
          </a:p>
        </p:txBody>
      </p:sp>
      <p:sp>
        <p:nvSpPr>
          <p:cNvPr id="3" name="頁尾版面配置區 2"/>
          <p:cNvSpPr>
            <a:spLocks noGrp="1"/>
          </p:cNvSpPr>
          <p:nvPr>
            <p:ph type="ftr" sz="quarter" idx="3"/>
          </p:nvPr>
        </p:nvSpPr>
        <p:spPr>
          <a:xfrm>
            <a:off x="609600" y="6248206"/>
            <a:ext cx="5421083" cy="365125"/>
          </a:xfrm>
          <a:prstGeom prst="rect">
            <a:avLst/>
          </a:prstGeom>
        </p:spPr>
        <p:txBody>
          <a:bodyPr vert="horz" anchor="ctr"/>
          <a:lstStyle>
            <a:lvl1pPr algn="r" eaLnBrk="1" latinLnBrk="0" hangingPunct="1">
              <a:defRPr kumimoji="0" sz="1400">
                <a:solidFill>
                  <a:schemeClr val="tx2"/>
                </a:solidFill>
              </a:defRPr>
            </a:lvl1pPr>
          </a:lstStyle>
          <a:p>
            <a:endParaRPr lang="zh-TW" altLang="en-US"/>
          </a:p>
        </p:txBody>
      </p:sp>
      <p:sp>
        <p:nvSpPr>
          <p:cNvPr id="7" name="矩形 6"/>
          <p:cNvSpPr/>
          <p:nvPr/>
        </p:nvSpPr>
        <p:spPr bwMode="white">
          <a:xfrm>
            <a:off x="0" y="1234440"/>
            <a:ext cx="9144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矩形 7"/>
          <p:cNvSpPr/>
          <p:nvPr/>
        </p:nvSpPr>
        <p:spPr>
          <a:xfrm>
            <a:off x="0" y="1280160"/>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矩形 8"/>
          <p:cNvSpPr/>
          <p:nvPr/>
        </p:nvSpPr>
        <p:spPr>
          <a:xfrm>
            <a:off x="590550" y="1280160"/>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投影片編號版面配置區 22"/>
          <p:cNvSpPr>
            <a:spLocks noGrp="1"/>
          </p:cNvSpPr>
          <p:nvPr>
            <p:ph type="sldNum" sz="quarter" idx="4"/>
          </p:nvPr>
        </p:nvSpPr>
        <p:spPr>
          <a:xfrm>
            <a:off x="0" y="1272222"/>
            <a:ext cx="533400" cy="244476"/>
          </a:xfrm>
          <a:prstGeom prst="rect">
            <a:avLst/>
          </a:prstGeom>
        </p:spPr>
        <p:txBody>
          <a:bodyPr vert="horz" anchor="ctr" anchorCtr="0">
            <a:normAutofit/>
          </a:bodyPr>
          <a:lstStyle>
            <a:lvl1pPr algn="ctr" eaLnBrk="1" latinLnBrk="0" hangingPunct="1">
              <a:defRPr kumimoji="0" sz="1400" b="1">
                <a:solidFill>
                  <a:srgbClr val="FFFFFF"/>
                </a:solidFill>
              </a:defRPr>
            </a:lvl1pPr>
          </a:lstStyle>
          <a:p>
            <a:fld id="{08678806-6558-4C0C-B80C-11757B94A9DF}" type="slidenum">
              <a:rPr lang="zh-TW" altLang="en-US" smtClean="0"/>
              <a:pPr/>
              <a:t>‹#›</a:t>
            </a:fld>
            <a:endParaRPr lang="zh-TW" altLang="en-US"/>
          </a:p>
        </p:txBody>
      </p:sp>
    </p:spTree>
  </p:cSld>
  <p:clrMap bg1="lt1" tx1="dk1" bg2="lt2" tx2="dk2" accent1="accent1" accent2="accent2" accent3="accent3" accent4="accent4" accent5="accent5" accent6="accent6" hlink="hlink" folHlink="folHlink"/>
  <p:sldLayoutIdLst>
    <p:sldLayoutId id="2147483973" r:id="rId1"/>
    <p:sldLayoutId id="2147483974" r:id="rId2"/>
    <p:sldLayoutId id="2147483975" r:id="rId3"/>
    <p:sldLayoutId id="2147483976" r:id="rId4"/>
    <p:sldLayoutId id="2147483977" r:id="rId5"/>
    <p:sldLayoutId id="2147483978" r:id="rId6"/>
    <p:sldLayoutId id="2147483979" r:id="rId7"/>
    <p:sldLayoutId id="2147483980" r:id="rId8"/>
    <p:sldLayoutId id="2147483981" r:id="rId9"/>
    <p:sldLayoutId id="2147483982" r:id="rId10"/>
    <p:sldLayoutId id="2147483983" r:id="rId11"/>
  </p:sldLayoutIdLst>
  <p:txStyles>
    <p:titleStyle>
      <a:lvl1pPr algn="l" rtl="0" eaLnBrk="1" latinLnBrk="0" hangingPunct="1">
        <a:spcBef>
          <a:spcPct val="0"/>
        </a:spcBef>
        <a:buNone/>
        <a:defRPr kumimoji="0" sz="4400" kern="1200">
          <a:solidFill>
            <a:schemeClr val="tx2"/>
          </a:solidFill>
          <a:latin typeface="+mj-lt"/>
          <a:ea typeface="+mj-ea"/>
          <a:cs typeface="+mj-cs"/>
        </a:defRPr>
      </a:lvl1pPr>
    </p:titleStyle>
    <p:bodyStyle>
      <a:lvl1pPr marL="320040" indent="-320040" algn="l" rtl="0" eaLnBrk="1" latinLnBrk="0" hangingPunct="1">
        <a:spcBef>
          <a:spcPts val="700"/>
        </a:spcBef>
        <a:buClr>
          <a:schemeClr val="accent2"/>
        </a:buClr>
        <a:buSzPct val="60000"/>
        <a:buFont typeface="Wingdings"/>
        <a:buChar char=""/>
        <a:defRPr kumimoji="0"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hyperlink" Target="http://www.dlpd.com/Article/ShowArticle.asp?ArticleID=1175"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http://www.cwb.gov.tw/kids/swf/8/index-8.htm" TargetMode="External"/><Relationship Id="rId2" Type="http://schemas.openxmlformats.org/officeDocument/2006/relationships/hyperlink" Target="https://www.youtube.com/watch?v=JCSxOQxkqVc&amp;t=184s"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hyperlink" Target="https://www.youtube.com/watch?v=-Y7O41z7SHs"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ctrTitle"/>
          </p:nvPr>
        </p:nvSpPr>
        <p:spPr>
          <a:xfrm>
            <a:off x="899592" y="1772816"/>
            <a:ext cx="6477000" cy="1828800"/>
          </a:xfrm>
        </p:spPr>
        <p:txBody>
          <a:bodyPr>
            <a:normAutofit/>
          </a:bodyPr>
          <a:lstStyle/>
          <a:p>
            <a:r>
              <a:rPr lang="zh-TW" altLang="en-US" sz="7200" dirty="0" smtClean="0"/>
              <a:t>   防震小尖兵</a:t>
            </a:r>
            <a:endParaRPr lang="zh-TW" altLang="en-US" sz="7200" dirty="0"/>
          </a:p>
        </p:txBody>
      </p:sp>
      <p:sp>
        <p:nvSpPr>
          <p:cNvPr id="3" name="副標題 2"/>
          <p:cNvSpPr>
            <a:spLocks noGrp="1"/>
          </p:cNvSpPr>
          <p:nvPr>
            <p:ph type="subTitle" idx="1"/>
          </p:nvPr>
        </p:nvSpPr>
        <p:spPr/>
        <p:txBody>
          <a:bodyPr/>
          <a:lstStyle/>
          <a:p>
            <a:endParaRPr lang="zh-TW" altLang="en-US"/>
          </a:p>
        </p:txBody>
      </p:sp>
    </p:spTree>
    <p:extLst>
      <p:ext uri="{BB962C8B-B14F-4D97-AF65-F5344CB8AC3E}">
        <p14:creationId xmlns:p14="http://schemas.microsoft.com/office/powerpoint/2010/main" val="153140548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en-US" altLang="zh-TW" dirty="0"/>
              <a:t>921</a:t>
            </a:r>
            <a:r>
              <a:rPr lang="zh-TW" altLang="en-US" dirty="0"/>
              <a:t>百年強震</a:t>
            </a:r>
          </a:p>
        </p:txBody>
      </p:sp>
      <p:pic>
        <p:nvPicPr>
          <p:cNvPr id="7" name="內容版面配置區 6"/>
          <p:cNvPicPr>
            <a:picLocks noGrp="1" noChangeAspect="1"/>
          </p:cNvPicPr>
          <p:nvPr>
            <p:ph sz="quarter" idx="1"/>
          </p:nvPr>
        </p:nvPicPr>
        <p:blipFill>
          <a:blip r:embed="rId3">
            <a:extLst>
              <a:ext uri="{28A0092B-C50C-407E-A947-70E740481C1C}">
                <a14:useLocalDpi xmlns:a14="http://schemas.microsoft.com/office/drawing/2010/main" val="0"/>
              </a:ext>
            </a:extLst>
          </a:blip>
          <a:stretch>
            <a:fillRect/>
          </a:stretch>
        </p:blipFill>
        <p:spPr>
          <a:xfrm>
            <a:off x="919323" y="1700808"/>
            <a:ext cx="5905440" cy="3919736"/>
          </a:xfrm>
        </p:spPr>
      </p:pic>
      <p:sp>
        <p:nvSpPr>
          <p:cNvPr id="8" name="文字方塊 7"/>
          <p:cNvSpPr txBox="1"/>
          <p:nvPr/>
        </p:nvSpPr>
        <p:spPr>
          <a:xfrm>
            <a:off x="827584" y="5805264"/>
            <a:ext cx="7056784" cy="461665"/>
          </a:xfrm>
          <a:prstGeom prst="rect">
            <a:avLst/>
          </a:prstGeom>
          <a:noFill/>
        </p:spPr>
        <p:txBody>
          <a:bodyPr wrap="square" rtlCol="0">
            <a:spAutoFit/>
          </a:bodyPr>
          <a:lstStyle/>
          <a:p>
            <a:r>
              <a:rPr lang="zh-TW" altLang="en-US" sz="2400" dirty="0">
                <a:solidFill>
                  <a:srgbClr val="FF0000"/>
                </a:solidFill>
              </a:rPr>
              <a:t>開往埔里的公路上，沿路很多是地基下陷的情形</a:t>
            </a:r>
          </a:p>
        </p:txBody>
      </p:sp>
    </p:spTree>
    <p:extLst>
      <p:ext uri="{BB962C8B-B14F-4D97-AF65-F5344CB8AC3E}">
        <p14:creationId xmlns:p14="http://schemas.microsoft.com/office/powerpoint/2010/main" val="52653105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en-US" altLang="zh-TW" dirty="0"/>
              <a:t>921</a:t>
            </a:r>
            <a:r>
              <a:rPr lang="zh-TW" altLang="en-US" dirty="0"/>
              <a:t>百年強震</a:t>
            </a:r>
          </a:p>
        </p:txBody>
      </p:sp>
      <p:pic>
        <p:nvPicPr>
          <p:cNvPr id="4" name="內容版面配置區 3"/>
          <p:cNvPicPr>
            <a:picLocks noGrp="1" noChangeAspect="1"/>
          </p:cNvPicPr>
          <p:nvPr>
            <p:ph sz="quarter" idx="1"/>
          </p:nvPr>
        </p:nvPicPr>
        <p:blipFill>
          <a:blip r:embed="rId2">
            <a:extLst>
              <a:ext uri="{28A0092B-C50C-407E-A947-70E740481C1C}">
                <a14:useLocalDpi xmlns:a14="http://schemas.microsoft.com/office/drawing/2010/main" val="0"/>
              </a:ext>
            </a:extLst>
          </a:blip>
          <a:stretch>
            <a:fillRect/>
          </a:stretch>
        </p:blipFill>
        <p:spPr>
          <a:xfrm>
            <a:off x="693208" y="1600200"/>
            <a:ext cx="7992533" cy="4495800"/>
          </a:xfrm>
        </p:spPr>
      </p:pic>
    </p:spTree>
    <p:extLst>
      <p:ext uri="{BB962C8B-B14F-4D97-AF65-F5344CB8AC3E}">
        <p14:creationId xmlns:p14="http://schemas.microsoft.com/office/powerpoint/2010/main" val="69299566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dirty="0"/>
              <a:t>地震的成因及防震的重要</a:t>
            </a:r>
          </a:p>
        </p:txBody>
      </p:sp>
      <p:sp>
        <p:nvSpPr>
          <p:cNvPr id="3" name="內容版面配置區 2"/>
          <p:cNvSpPr>
            <a:spLocks noGrp="1"/>
          </p:cNvSpPr>
          <p:nvPr>
            <p:ph sz="quarter" idx="1"/>
          </p:nvPr>
        </p:nvSpPr>
        <p:spPr>
          <a:xfrm>
            <a:off x="24800" y="1556792"/>
            <a:ext cx="8604448" cy="5589240"/>
          </a:xfrm>
        </p:spPr>
        <p:txBody>
          <a:bodyPr>
            <a:normAutofit/>
          </a:bodyPr>
          <a:lstStyle/>
          <a:p>
            <a:r>
              <a:rPr lang="zh-TW" altLang="zh-TW" sz="3600" dirty="0"/>
              <a:t>活動三、知識檢測</a:t>
            </a:r>
            <a:r>
              <a:rPr lang="en-US" altLang="zh-TW" sz="3600" dirty="0"/>
              <a:t>-</a:t>
            </a:r>
            <a:r>
              <a:rPr lang="zh-TW" altLang="zh-TW" sz="3600" dirty="0"/>
              <a:t>地震小</a:t>
            </a:r>
            <a:r>
              <a:rPr lang="zh-TW" altLang="zh-TW" sz="3600" dirty="0" smtClean="0"/>
              <a:t>學堂</a:t>
            </a:r>
            <a:endParaRPr lang="en-US" altLang="zh-TW" sz="3600" dirty="0" smtClean="0"/>
          </a:p>
          <a:p>
            <a:r>
              <a:rPr lang="en-US" altLang="zh-TW" sz="3200" dirty="0"/>
              <a:t>1</a:t>
            </a:r>
            <a:r>
              <a:rPr lang="en-US" altLang="zh-TW" sz="3200" dirty="0" smtClean="0"/>
              <a:t>.(   )</a:t>
            </a:r>
            <a:r>
              <a:rPr lang="zh-TW" altLang="en-US" sz="3200" dirty="0" smtClean="0"/>
              <a:t>台灣</a:t>
            </a:r>
            <a:r>
              <a:rPr lang="zh-TW" altLang="en-US" sz="3200" dirty="0"/>
              <a:t>位於歐亞大陸板塊和菲律賓海板塊交界處，屬環太平洋地震帶</a:t>
            </a:r>
            <a:r>
              <a:rPr lang="zh-TW" altLang="en-US" sz="3200" dirty="0" smtClean="0"/>
              <a:t>一部分。</a:t>
            </a:r>
            <a:endParaRPr lang="zh-TW" altLang="en-US" sz="3200" dirty="0"/>
          </a:p>
          <a:p>
            <a:r>
              <a:rPr lang="en-US" altLang="zh-TW" sz="3200" dirty="0"/>
              <a:t>2</a:t>
            </a:r>
            <a:r>
              <a:rPr lang="en-US" altLang="zh-TW" sz="3200" dirty="0" smtClean="0"/>
              <a:t>.(   )</a:t>
            </a:r>
            <a:r>
              <a:rPr lang="zh-TW" altLang="en-US" sz="3200" dirty="0" smtClean="0"/>
              <a:t>台灣</a:t>
            </a:r>
            <a:r>
              <a:rPr lang="zh-TW" altLang="en-US" sz="3200" dirty="0"/>
              <a:t>主要有三個地震帶：西部地震帶、東部地震帶、南部地震帶。</a:t>
            </a:r>
          </a:p>
          <a:p>
            <a:r>
              <a:rPr lang="en-US" altLang="zh-TW" sz="3200" dirty="0"/>
              <a:t>3</a:t>
            </a:r>
            <a:r>
              <a:rPr lang="en-US" altLang="zh-TW" sz="3200" dirty="0" smtClean="0"/>
              <a:t>.(   )</a:t>
            </a:r>
            <a:r>
              <a:rPr lang="zh-TW" altLang="en-US" sz="3200" dirty="0" smtClean="0"/>
              <a:t>楊梅</a:t>
            </a:r>
            <a:r>
              <a:rPr lang="zh-TW" altLang="en-US" sz="3200" dirty="0"/>
              <a:t>區沒有斷層經過，</a:t>
            </a:r>
            <a:r>
              <a:rPr lang="zh-TW" altLang="en-US" sz="3200" dirty="0" smtClean="0"/>
              <a:t>所以地震發生時不用躲避。</a:t>
            </a:r>
            <a:endParaRPr lang="en-US" altLang="zh-TW" sz="3200" dirty="0" smtClean="0"/>
          </a:p>
          <a:p>
            <a:endParaRPr lang="en-US" altLang="zh-TW" sz="2800" dirty="0" smtClean="0"/>
          </a:p>
          <a:p>
            <a:endParaRPr lang="zh-TW" altLang="en-US" sz="2800" dirty="0"/>
          </a:p>
          <a:p>
            <a:endParaRPr lang="zh-TW" altLang="zh-TW" dirty="0"/>
          </a:p>
          <a:p>
            <a:endParaRPr lang="zh-TW" altLang="en-US" dirty="0"/>
          </a:p>
        </p:txBody>
      </p:sp>
    </p:spTree>
    <p:extLst>
      <p:ext uri="{BB962C8B-B14F-4D97-AF65-F5344CB8AC3E}">
        <p14:creationId xmlns:p14="http://schemas.microsoft.com/office/powerpoint/2010/main" val="237157016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endParaRPr lang="zh-TW" altLang="en-US"/>
          </a:p>
        </p:txBody>
      </p:sp>
      <p:sp>
        <p:nvSpPr>
          <p:cNvPr id="3" name="內容版面配置區 2"/>
          <p:cNvSpPr>
            <a:spLocks noGrp="1"/>
          </p:cNvSpPr>
          <p:nvPr>
            <p:ph sz="quarter" idx="1"/>
          </p:nvPr>
        </p:nvSpPr>
        <p:spPr/>
        <p:txBody>
          <a:bodyPr>
            <a:normAutofit lnSpcReduction="10000"/>
          </a:bodyPr>
          <a:lstStyle/>
          <a:p>
            <a:r>
              <a:rPr lang="en-US" altLang="zh-TW" sz="3200" dirty="0"/>
              <a:t>4</a:t>
            </a:r>
            <a:r>
              <a:rPr lang="en-US" altLang="zh-TW" sz="3200" dirty="0" smtClean="0"/>
              <a:t>.(   )</a:t>
            </a:r>
            <a:r>
              <a:rPr lang="zh-TW" altLang="en-US" sz="3200" dirty="0" smtClean="0"/>
              <a:t>震</a:t>
            </a:r>
            <a:r>
              <a:rPr lang="zh-TW" altLang="en-US" sz="3200" dirty="0"/>
              <a:t>度是指地震發生時各地不同的搖晃程度，以整數值</a:t>
            </a:r>
            <a:r>
              <a:rPr lang="en-US" altLang="zh-TW" sz="3200" dirty="0"/>
              <a:t>(</a:t>
            </a:r>
            <a:r>
              <a:rPr lang="zh-TW" altLang="en-US" sz="3200" dirty="0"/>
              <a:t>如：</a:t>
            </a:r>
            <a:r>
              <a:rPr lang="en-US" altLang="zh-TW" sz="3200" dirty="0"/>
              <a:t>5</a:t>
            </a:r>
            <a:r>
              <a:rPr lang="zh-TW" altLang="en-US" sz="3200" dirty="0"/>
              <a:t>級</a:t>
            </a:r>
            <a:r>
              <a:rPr lang="en-US" altLang="zh-TW" sz="3200" dirty="0"/>
              <a:t>)</a:t>
            </a:r>
            <a:r>
              <a:rPr lang="zh-TW" altLang="en-US" sz="3200" dirty="0"/>
              <a:t>來表示。</a:t>
            </a:r>
          </a:p>
          <a:p>
            <a:r>
              <a:rPr lang="en-US" altLang="zh-TW" sz="3200" dirty="0"/>
              <a:t>5</a:t>
            </a:r>
            <a:r>
              <a:rPr lang="en-US" altLang="zh-TW" sz="3200" dirty="0" smtClean="0"/>
              <a:t>.(   )</a:t>
            </a:r>
            <a:r>
              <a:rPr lang="zh-TW" altLang="en-US" sz="3200" dirty="0" smtClean="0"/>
              <a:t>距離</a:t>
            </a:r>
            <a:r>
              <a:rPr lang="zh-TW" altLang="en-US" sz="3200" dirty="0"/>
              <a:t>震央越遠，震度越小。</a:t>
            </a:r>
          </a:p>
          <a:p>
            <a:r>
              <a:rPr lang="en-US" altLang="zh-TW" sz="3200" dirty="0"/>
              <a:t>6</a:t>
            </a:r>
            <a:r>
              <a:rPr lang="en-US" altLang="zh-TW" sz="3200" dirty="0" smtClean="0"/>
              <a:t>.(   ) </a:t>
            </a:r>
            <a:r>
              <a:rPr lang="zh-TW" altLang="en-US" sz="3200" dirty="0"/>
              <a:t>地震錯動的起始點稱為震央。</a:t>
            </a:r>
          </a:p>
          <a:p>
            <a:r>
              <a:rPr lang="en-US" altLang="zh-TW" sz="3200" dirty="0"/>
              <a:t>7</a:t>
            </a:r>
            <a:r>
              <a:rPr lang="en-US" altLang="zh-TW" sz="3200" dirty="0" smtClean="0"/>
              <a:t>.(   )</a:t>
            </a:r>
            <a:r>
              <a:rPr lang="zh-TW" altLang="en-US" sz="3200" dirty="0" smtClean="0"/>
              <a:t>中央政府</a:t>
            </a:r>
            <a:r>
              <a:rPr lang="zh-TW" altLang="en-US" sz="3200" dirty="0"/>
              <a:t>自西元</a:t>
            </a:r>
            <a:r>
              <a:rPr lang="en-US" altLang="zh-TW" sz="3200" dirty="0"/>
              <a:t>2000</a:t>
            </a:r>
            <a:r>
              <a:rPr lang="zh-TW" altLang="en-US" sz="3200" dirty="0"/>
              <a:t>年起將每年的</a:t>
            </a:r>
            <a:r>
              <a:rPr lang="en-US" altLang="zh-TW" sz="3200" dirty="0"/>
              <a:t>9</a:t>
            </a:r>
            <a:r>
              <a:rPr lang="zh-TW" altLang="en-US" sz="3200" dirty="0"/>
              <a:t>月</a:t>
            </a:r>
            <a:r>
              <a:rPr lang="en-US" altLang="zh-TW" sz="3200" dirty="0"/>
              <a:t>21</a:t>
            </a:r>
            <a:r>
              <a:rPr lang="zh-TW" altLang="en-US" sz="3200" dirty="0"/>
              <a:t>日訂為「國家防災日」，並舉行地震演習</a:t>
            </a:r>
            <a:r>
              <a:rPr lang="zh-TW" altLang="en-US" sz="3200" dirty="0" smtClean="0"/>
              <a:t>。</a:t>
            </a:r>
            <a:endParaRPr lang="en-US" altLang="zh-TW" sz="3200" dirty="0" smtClean="0"/>
          </a:p>
          <a:p>
            <a:endParaRPr lang="en-US" altLang="zh-TW" sz="3200" dirty="0"/>
          </a:p>
          <a:p>
            <a:pPr marL="0" indent="0" algn="ctr">
              <a:buNone/>
            </a:pPr>
            <a:r>
              <a:rPr lang="en-US" altLang="zh-TW" sz="3200" dirty="0" smtClean="0"/>
              <a:t>~</a:t>
            </a:r>
            <a:r>
              <a:rPr lang="zh-TW" altLang="en-US" sz="3200" dirty="0" smtClean="0"/>
              <a:t>第一節完</a:t>
            </a:r>
            <a:r>
              <a:rPr lang="en-US" altLang="zh-TW" sz="3200" dirty="0" smtClean="0"/>
              <a:t>~</a:t>
            </a:r>
            <a:endParaRPr lang="zh-TW" altLang="en-US" sz="3200" dirty="0"/>
          </a:p>
          <a:p>
            <a:endParaRPr lang="zh-TW" altLang="en-US" dirty="0"/>
          </a:p>
        </p:txBody>
      </p:sp>
    </p:spTree>
    <p:extLst>
      <p:ext uri="{BB962C8B-B14F-4D97-AF65-F5344CB8AC3E}">
        <p14:creationId xmlns:p14="http://schemas.microsoft.com/office/powerpoint/2010/main" val="227921832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dirty="0"/>
              <a:t>防震三部曲</a:t>
            </a:r>
          </a:p>
        </p:txBody>
      </p:sp>
      <p:sp>
        <p:nvSpPr>
          <p:cNvPr id="3" name="內容版面配置區 2"/>
          <p:cNvSpPr>
            <a:spLocks noGrp="1"/>
          </p:cNvSpPr>
          <p:nvPr>
            <p:ph sz="quarter" idx="1"/>
          </p:nvPr>
        </p:nvSpPr>
        <p:spPr/>
        <p:txBody>
          <a:bodyPr/>
          <a:lstStyle/>
          <a:p>
            <a:r>
              <a:rPr lang="zh-TW" altLang="en-US" dirty="0" smtClean="0"/>
              <a:t>活動一、防震三部曲</a:t>
            </a:r>
            <a:endParaRPr lang="en-US" altLang="zh-TW" dirty="0" smtClean="0"/>
          </a:p>
          <a:p>
            <a:r>
              <a:rPr lang="zh-TW" altLang="en-US" dirty="0"/>
              <a:t>觀賞影片</a:t>
            </a:r>
            <a:r>
              <a:rPr lang="zh-TW" altLang="en-US" dirty="0" smtClean="0"/>
              <a:t>：</a:t>
            </a:r>
            <a:endParaRPr lang="en-US" altLang="zh-TW" dirty="0" smtClean="0"/>
          </a:p>
          <a:p>
            <a:r>
              <a:rPr lang="en-US" altLang="zh-TW" dirty="0" smtClean="0"/>
              <a:t>(</a:t>
            </a:r>
            <a:r>
              <a:rPr lang="zh-TW" altLang="en-US" dirty="0" smtClean="0"/>
              <a:t>一</a:t>
            </a:r>
            <a:r>
              <a:rPr lang="en-US" altLang="zh-TW" dirty="0" smtClean="0"/>
              <a:t>)</a:t>
            </a:r>
            <a:r>
              <a:rPr lang="zh-TW" altLang="en-US" dirty="0" smtClean="0"/>
              <a:t>首</a:t>
            </a:r>
            <a:r>
              <a:rPr lang="zh-TW" altLang="en-US" dirty="0"/>
              <a:t>部曲</a:t>
            </a:r>
            <a:r>
              <a:rPr lang="en-US" altLang="zh-TW" dirty="0"/>
              <a:t>-</a:t>
            </a:r>
            <a:r>
              <a:rPr lang="zh-TW" altLang="en-US" dirty="0"/>
              <a:t>地震前的預防</a:t>
            </a:r>
            <a:r>
              <a:rPr lang="zh-TW" altLang="en-US" dirty="0" smtClean="0"/>
              <a:t>措施</a:t>
            </a:r>
            <a:endParaRPr lang="en-US" altLang="zh-TW" dirty="0" smtClean="0"/>
          </a:p>
          <a:p>
            <a:r>
              <a:rPr lang="en-US" altLang="zh-TW" dirty="0" smtClean="0"/>
              <a:t>(</a:t>
            </a:r>
            <a:r>
              <a:rPr lang="zh-TW" altLang="en-US" dirty="0" smtClean="0"/>
              <a:t>二</a:t>
            </a:r>
            <a:r>
              <a:rPr lang="en-US" altLang="zh-TW" dirty="0" smtClean="0"/>
              <a:t>)</a:t>
            </a:r>
            <a:r>
              <a:rPr lang="zh-TW" altLang="en-US" dirty="0" smtClean="0"/>
              <a:t>二部曲</a:t>
            </a:r>
            <a:r>
              <a:rPr lang="en-US" altLang="zh-TW" dirty="0" smtClean="0"/>
              <a:t>-</a:t>
            </a:r>
            <a:r>
              <a:rPr lang="zh-TW" altLang="en-US" dirty="0"/>
              <a:t>地震發生時的</a:t>
            </a:r>
            <a:r>
              <a:rPr lang="zh-TW" altLang="en-US" dirty="0" smtClean="0"/>
              <a:t>應變措施</a:t>
            </a:r>
            <a:endParaRPr lang="en-US" altLang="zh-TW" dirty="0" smtClean="0"/>
          </a:p>
          <a:p>
            <a:r>
              <a:rPr lang="en-US" altLang="zh-TW" dirty="0" smtClean="0"/>
              <a:t>(</a:t>
            </a:r>
            <a:r>
              <a:rPr lang="zh-TW" altLang="en-US" dirty="0" smtClean="0"/>
              <a:t>三</a:t>
            </a:r>
            <a:r>
              <a:rPr lang="en-US" altLang="zh-TW" dirty="0" smtClean="0"/>
              <a:t>)</a:t>
            </a:r>
            <a:r>
              <a:rPr lang="zh-TW" altLang="en-US" dirty="0"/>
              <a:t>三部曲</a:t>
            </a:r>
            <a:r>
              <a:rPr lang="en-US" altLang="zh-TW" dirty="0"/>
              <a:t>-</a:t>
            </a:r>
            <a:r>
              <a:rPr lang="zh-TW" altLang="en-US" dirty="0"/>
              <a:t>地震發生後的處理</a:t>
            </a:r>
            <a:r>
              <a:rPr lang="zh-TW" altLang="en-US" dirty="0" smtClean="0"/>
              <a:t>措施</a:t>
            </a:r>
            <a:endParaRPr lang="en-US" altLang="zh-TW" dirty="0" smtClean="0"/>
          </a:p>
          <a:p>
            <a:endParaRPr lang="zh-TW" altLang="en-US" dirty="0"/>
          </a:p>
        </p:txBody>
      </p:sp>
    </p:spTree>
    <p:extLst>
      <p:ext uri="{BB962C8B-B14F-4D97-AF65-F5344CB8AC3E}">
        <p14:creationId xmlns:p14="http://schemas.microsoft.com/office/powerpoint/2010/main" val="410559795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dirty="0" smtClean="0"/>
              <a:t>防震三部曲</a:t>
            </a:r>
            <a:endParaRPr lang="zh-TW" altLang="en-US" dirty="0"/>
          </a:p>
        </p:txBody>
      </p:sp>
      <p:sp>
        <p:nvSpPr>
          <p:cNvPr id="3" name="內容版面配置區 2"/>
          <p:cNvSpPr>
            <a:spLocks noGrp="1"/>
          </p:cNvSpPr>
          <p:nvPr>
            <p:ph sz="quarter" idx="1"/>
          </p:nvPr>
        </p:nvSpPr>
        <p:spPr/>
        <p:txBody>
          <a:bodyPr/>
          <a:lstStyle/>
          <a:p>
            <a:r>
              <a:rPr lang="zh-TW" altLang="en-US" dirty="0" smtClean="0"/>
              <a:t>活動二</a:t>
            </a:r>
            <a:endParaRPr lang="en-US" altLang="zh-TW" dirty="0" smtClean="0"/>
          </a:p>
          <a:p>
            <a:r>
              <a:rPr lang="en-US" altLang="zh-TW" dirty="0" smtClean="0"/>
              <a:t>(</a:t>
            </a:r>
            <a:r>
              <a:rPr lang="zh-TW" altLang="en-US" dirty="0" smtClean="0"/>
              <a:t>一</a:t>
            </a:r>
            <a:r>
              <a:rPr lang="en-US" altLang="zh-TW" dirty="0" smtClean="0"/>
              <a:t>)</a:t>
            </a:r>
            <a:r>
              <a:rPr lang="zh-TW" altLang="en-US" dirty="0" smtClean="0"/>
              <a:t>教師提問：</a:t>
            </a:r>
            <a:endParaRPr lang="en-US" altLang="zh-TW" dirty="0" smtClean="0"/>
          </a:p>
          <a:p>
            <a:r>
              <a:rPr lang="en-US" altLang="zh-TW" dirty="0" smtClean="0"/>
              <a:t>(1)</a:t>
            </a:r>
            <a:r>
              <a:rPr lang="zh-TW" altLang="zh-TW" dirty="0" smtClean="0"/>
              <a:t>地震發生前有哪些預防措施？</a:t>
            </a:r>
          </a:p>
          <a:p>
            <a:r>
              <a:rPr lang="en-US" altLang="zh-TW" dirty="0" smtClean="0"/>
              <a:t>(2)</a:t>
            </a:r>
            <a:r>
              <a:rPr lang="zh-TW" altLang="zh-TW" dirty="0" smtClean="0"/>
              <a:t>「緊急避難包」包括哪些物品？每個家庭準備的內容物是否完全相同？</a:t>
            </a:r>
          </a:p>
          <a:p>
            <a:r>
              <a:rPr lang="en-US" altLang="zh-TW" dirty="0" smtClean="0"/>
              <a:t>(3)</a:t>
            </a:r>
            <a:r>
              <a:rPr lang="zh-TW" altLang="zh-TW" dirty="0" smtClean="0"/>
              <a:t>地震發生時應如何應變？要注意哪些逃生要領？</a:t>
            </a:r>
          </a:p>
          <a:p>
            <a:r>
              <a:rPr lang="en-US" altLang="zh-TW" dirty="0" smtClean="0"/>
              <a:t>(4)</a:t>
            </a:r>
            <a:r>
              <a:rPr lang="zh-TW" altLang="zh-TW" dirty="0" smtClean="0"/>
              <a:t>地震發生後的處理及注意事項有哪些？</a:t>
            </a:r>
          </a:p>
          <a:p>
            <a:endParaRPr lang="zh-TW" altLang="en-US"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dirty="0" smtClean="0"/>
              <a:t>防震三部曲</a:t>
            </a:r>
            <a:endParaRPr lang="zh-TW" altLang="en-US" dirty="0"/>
          </a:p>
        </p:txBody>
      </p:sp>
      <p:sp>
        <p:nvSpPr>
          <p:cNvPr id="3" name="內容版面配置區 2"/>
          <p:cNvSpPr>
            <a:spLocks noGrp="1"/>
          </p:cNvSpPr>
          <p:nvPr>
            <p:ph sz="quarter" idx="1"/>
          </p:nvPr>
        </p:nvSpPr>
        <p:spPr/>
        <p:txBody>
          <a:bodyPr>
            <a:normAutofit lnSpcReduction="10000"/>
          </a:bodyPr>
          <a:lstStyle/>
          <a:p>
            <a:r>
              <a:rPr lang="en-US" altLang="zh-TW" dirty="0" smtClean="0"/>
              <a:t>(</a:t>
            </a:r>
            <a:r>
              <a:rPr lang="zh-TW" altLang="en-US" dirty="0" smtClean="0"/>
              <a:t>二</a:t>
            </a:r>
            <a:r>
              <a:rPr lang="en-US" altLang="zh-TW" dirty="0" smtClean="0"/>
              <a:t>)</a:t>
            </a:r>
            <a:r>
              <a:rPr lang="zh-TW" altLang="en-US" dirty="0" smtClean="0"/>
              <a:t>統整歸納</a:t>
            </a:r>
            <a:endParaRPr lang="en-US" altLang="zh-TW" dirty="0" smtClean="0"/>
          </a:p>
          <a:p>
            <a:r>
              <a:rPr lang="zh-TW" altLang="en-US" dirty="0" smtClean="0">
                <a:latin typeface="MS Gothic"/>
                <a:ea typeface="MS Gothic"/>
              </a:rPr>
              <a:t>◆</a:t>
            </a:r>
            <a:r>
              <a:rPr lang="zh-TW" altLang="zh-TW" dirty="0" smtClean="0"/>
              <a:t>地震前的預防措施：</a:t>
            </a:r>
          </a:p>
          <a:p>
            <a:pPr lvl="0"/>
            <a:r>
              <a:rPr lang="en-US" altLang="zh-TW" dirty="0" smtClean="0"/>
              <a:t>1.</a:t>
            </a:r>
            <a:r>
              <a:rPr lang="zh-TW" altLang="zh-TW" dirty="0" smtClean="0"/>
              <a:t>大型家具應固定好勿置放避難動線上。</a:t>
            </a:r>
          </a:p>
          <a:p>
            <a:pPr lvl="0"/>
            <a:r>
              <a:rPr lang="en-US" altLang="zh-TW" dirty="0" smtClean="0"/>
              <a:t>2.</a:t>
            </a:r>
            <a:r>
              <a:rPr lang="zh-TW" altLang="zh-TW" dirty="0" smtClean="0"/>
              <a:t>重物勿置於高架上。</a:t>
            </a:r>
          </a:p>
          <a:p>
            <a:pPr lvl="0"/>
            <a:r>
              <a:rPr lang="en-US" altLang="zh-TW" dirty="0" smtClean="0"/>
              <a:t>3.</a:t>
            </a:r>
            <a:r>
              <a:rPr lang="zh-TW" altLang="zh-TW" dirty="0" smtClean="0"/>
              <a:t>應安裝「緊急照明燈」</a:t>
            </a:r>
          </a:p>
          <a:p>
            <a:pPr lvl="0"/>
            <a:r>
              <a:rPr lang="en-US" altLang="zh-TW" dirty="0" smtClean="0"/>
              <a:t>4.</a:t>
            </a:r>
            <a:r>
              <a:rPr lang="zh-TW" altLang="zh-TW" dirty="0" smtClean="0"/>
              <a:t>家庭會議時討論並確認附近避難場所與逃生路線。</a:t>
            </a:r>
            <a:endParaRPr lang="en-US" altLang="zh-TW" dirty="0" smtClean="0"/>
          </a:p>
          <a:p>
            <a:pPr lvl="0"/>
            <a:r>
              <a:rPr lang="en-US" altLang="zh-TW" dirty="0" smtClean="0"/>
              <a:t>5.</a:t>
            </a:r>
            <a:r>
              <a:rPr lang="zh-TW" altLang="zh-TW" dirty="0" smtClean="0"/>
              <a:t>填寫家庭防災卡</a:t>
            </a:r>
          </a:p>
          <a:p>
            <a:r>
              <a:rPr lang="en-US" altLang="zh-TW" dirty="0" smtClean="0"/>
              <a:t>6.</a:t>
            </a:r>
            <a:r>
              <a:rPr lang="zh-TW" altLang="zh-TW" dirty="0" smtClean="0"/>
              <a:t>依家庭成員特殊需求準備緊急避難包</a:t>
            </a:r>
          </a:p>
          <a:p>
            <a:endParaRPr lang="zh-TW" altLang="en-US"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dirty="0" smtClean="0"/>
              <a:t>防震三部曲</a:t>
            </a:r>
            <a:endParaRPr lang="zh-TW" altLang="en-US" dirty="0"/>
          </a:p>
        </p:txBody>
      </p:sp>
      <p:sp>
        <p:nvSpPr>
          <p:cNvPr id="3" name="內容版面配置區 2"/>
          <p:cNvSpPr>
            <a:spLocks noGrp="1"/>
          </p:cNvSpPr>
          <p:nvPr>
            <p:ph sz="quarter" idx="1"/>
          </p:nvPr>
        </p:nvSpPr>
        <p:spPr/>
        <p:txBody>
          <a:bodyPr>
            <a:normAutofit fontScale="92500"/>
          </a:bodyPr>
          <a:lstStyle/>
          <a:p>
            <a:r>
              <a:rPr lang="zh-TW" altLang="en-US" dirty="0" smtClean="0">
                <a:latin typeface="MS Gothic"/>
                <a:ea typeface="MS Gothic"/>
              </a:rPr>
              <a:t>◆</a:t>
            </a:r>
            <a:r>
              <a:rPr lang="zh-TW" altLang="zh-TW" dirty="0" smtClean="0"/>
              <a:t>地震發生時的應變措施：</a:t>
            </a:r>
            <a:endParaRPr lang="en-US" altLang="zh-TW" dirty="0" smtClean="0"/>
          </a:p>
          <a:p>
            <a:r>
              <a:rPr lang="zh-TW" altLang="zh-TW" dirty="0" smtClean="0"/>
              <a:t>牢記避難三步驟：趴下、掩護、穩住抓住桌腳</a:t>
            </a:r>
          </a:p>
          <a:p>
            <a:r>
              <a:rPr lang="en-US" altLang="zh-TW" dirty="0" smtClean="0"/>
              <a:t>1.</a:t>
            </a:r>
            <a:r>
              <a:rPr lang="zh-TW" altLang="zh-TW" dirty="0" smtClean="0"/>
              <a:t>躲在堅固桌下</a:t>
            </a:r>
            <a:r>
              <a:rPr lang="en-US" altLang="zh-TW" dirty="0" smtClean="0"/>
              <a:t>(</a:t>
            </a:r>
            <a:r>
              <a:rPr lang="zh-TW" altLang="zh-TW" dirty="0" smtClean="0"/>
              <a:t>抓住桌腳</a:t>
            </a:r>
            <a:r>
              <a:rPr lang="en-US" altLang="zh-TW" dirty="0" smtClean="0"/>
              <a:t>)</a:t>
            </a:r>
            <a:r>
              <a:rPr lang="zh-TW" altLang="zh-TW" dirty="0" smtClean="0"/>
              <a:t>柱子旁或水泥牆壁邊，保護頭部及身體。</a:t>
            </a:r>
          </a:p>
          <a:p>
            <a:r>
              <a:rPr lang="en-US" altLang="zh-TW" dirty="0" smtClean="0"/>
              <a:t>2.</a:t>
            </a:r>
            <a:r>
              <a:rPr lang="zh-TW" altLang="zh-TW" dirty="0" smtClean="0"/>
              <a:t>在床上請側身蜷縮身體，用枕頭或棉被保護頭部。</a:t>
            </a:r>
          </a:p>
          <a:p>
            <a:r>
              <a:rPr lang="en-US" altLang="zh-TW" dirty="0" smtClean="0"/>
              <a:t>3.</a:t>
            </a:r>
            <a:r>
              <a:rPr lang="zh-TW" altLang="zh-TW" dirty="0" smtClean="0"/>
              <a:t>在室內時請遠離窗戶。</a:t>
            </a:r>
          </a:p>
          <a:p>
            <a:r>
              <a:rPr lang="en-US" altLang="zh-TW" dirty="0" smtClean="0"/>
              <a:t>4.</a:t>
            </a:r>
            <a:r>
              <a:rPr lang="zh-TW" altLang="zh-TW" dirty="0" smtClean="0"/>
              <a:t>就地避難優先，不要慌張往室外跑。</a:t>
            </a:r>
          </a:p>
          <a:p>
            <a:r>
              <a:rPr lang="en-US" altLang="zh-TW" dirty="0" smtClean="0"/>
              <a:t>5.</a:t>
            </a:r>
            <a:r>
              <a:rPr lang="zh-TW" altLang="zh-TW" dirty="0" smtClean="0"/>
              <a:t>在室外應遠離危險物、掉落物。</a:t>
            </a:r>
          </a:p>
          <a:p>
            <a:r>
              <a:rPr lang="en-US" altLang="zh-TW" dirty="0" smtClean="0"/>
              <a:t>6.</a:t>
            </a:r>
            <a:r>
              <a:rPr lang="zh-TW" altLang="zh-TW" dirty="0" smtClean="0"/>
              <a:t>開車時請減速靠邊停。</a:t>
            </a:r>
            <a:endParaRPr lang="zh-TW" altLang="zh-TW"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dirty="0" smtClean="0"/>
              <a:t>防震三部曲</a:t>
            </a:r>
            <a:endParaRPr lang="zh-TW" altLang="en-US" dirty="0"/>
          </a:p>
        </p:txBody>
      </p:sp>
      <p:sp>
        <p:nvSpPr>
          <p:cNvPr id="3" name="內容版面配置區 2"/>
          <p:cNvSpPr>
            <a:spLocks noGrp="1"/>
          </p:cNvSpPr>
          <p:nvPr>
            <p:ph sz="quarter" idx="1"/>
          </p:nvPr>
        </p:nvSpPr>
        <p:spPr>
          <a:xfrm>
            <a:off x="285720" y="1600200"/>
            <a:ext cx="8480328" cy="4495800"/>
          </a:xfrm>
        </p:spPr>
        <p:txBody>
          <a:bodyPr>
            <a:normAutofit fontScale="92500"/>
          </a:bodyPr>
          <a:lstStyle/>
          <a:p>
            <a:r>
              <a:rPr lang="zh-TW" altLang="en-US" dirty="0" smtClean="0">
                <a:latin typeface="MS Gothic"/>
                <a:ea typeface="MS Gothic"/>
              </a:rPr>
              <a:t>◆</a:t>
            </a:r>
            <a:r>
              <a:rPr lang="zh-TW" altLang="zh-TW" dirty="0" smtClean="0"/>
              <a:t>地震後的處理措施：</a:t>
            </a:r>
          </a:p>
          <a:p>
            <a:r>
              <a:rPr lang="en-US" altLang="zh-TW" dirty="0" smtClean="0"/>
              <a:t>1.</a:t>
            </a:r>
            <a:r>
              <a:rPr lang="zh-TW" altLang="zh-TW" dirty="0" smtClean="0"/>
              <a:t>地震後最可怕是發生火災，若有小火災請趕緊滅火。</a:t>
            </a:r>
          </a:p>
          <a:p>
            <a:r>
              <a:rPr lang="en-US" altLang="zh-TW" dirty="0" smtClean="0"/>
              <a:t>2.</a:t>
            </a:r>
            <a:r>
              <a:rPr lang="zh-TW" altLang="zh-TW" dirty="0" smtClean="0"/>
              <a:t>如發現家中水電瓦斯管線有破損，輕輕打開門窗，立即離開並報案。</a:t>
            </a:r>
          </a:p>
          <a:p>
            <a:r>
              <a:rPr lang="en-US" altLang="zh-TW" dirty="0" smtClean="0"/>
              <a:t>3.</a:t>
            </a:r>
            <a:r>
              <a:rPr lang="zh-TW" altLang="zh-TW" dirty="0" smtClean="0"/>
              <a:t>地震停止後請穿好鞋子及使用防護用具，關閉電源及燃氣總開關並使用樓梯疏散。</a:t>
            </a:r>
          </a:p>
          <a:p>
            <a:r>
              <a:rPr lang="en-US" altLang="zh-TW" dirty="0" smtClean="0"/>
              <a:t>4.</a:t>
            </a:r>
            <a:r>
              <a:rPr lang="zh-TW" altLang="zh-TW" dirty="0" smtClean="0"/>
              <a:t>收聽廣播注意地震消息。</a:t>
            </a:r>
          </a:p>
          <a:p>
            <a:r>
              <a:rPr lang="en-US" altLang="zh-TW" dirty="0" smtClean="0"/>
              <a:t>5.</a:t>
            </a:r>
            <a:r>
              <a:rPr lang="zh-TW" altLang="zh-TW" dirty="0" smtClean="0"/>
              <a:t>保持救災道路暢通。</a:t>
            </a:r>
          </a:p>
          <a:p>
            <a:r>
              <a:rPr lang="en-US" altLang="zh-TW" dirty="0" smtClean="0"/>
              <a:t>6.</a:t>
            </a:r>
            <a:r>
              <a:rPr lang="zh-TW" altLang="zh-TW" dirty="0" smtClean="0"/>
              <a:t>遠離海灘港口，以防海嘯侵襲。</a:t>
            </a:r>
            <a:endParaRPr lang="zh-TW" altLang="en-US"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dirty="0" smtClean="0"/>
              <a:t>防震三部曲</a:t>
            </a:r>
            <a:endParaRPr lang="zh-TW" altLang="en-US" dirty="0"/>
          </a:p>
        </p:txBody>
      </p:sp>
      <p:sp>
        <p:nvSpPr>
          <p:cNvPr id="3" name="內容版面配置區 2"/>
          <p:cNvSpPr>
            <a:spLocks noGrp="1"/>
          </p:cNvSpPr>
          <p:nvPr>
            <p:ph sz="quarter" idx="1"/>
          </p:nvPr>
        </p:nvSpPr>
        <p:spPr/>
        <p:txBody>
          <a:bodyPr>
            <a:normAutofit/>
          </a:bodyPr>
          <a:lstStyle/>
          <a:p>
            <a:r>
              <a:rPr lang="zh-TW" altLang="zh-TW" dirty="0" smtClean="0"/>
              <a:t>活動三：遊戲體驗</a:t>
            </a:r>
            <a:r>
              <a:rPr lang="en-US" altLang="zh-TW" dirty="0" smtClean="0"/>
              <a:t>-</a:t>
            </a:r>
            <a:r>
              <a:rPr lang="en-US" altLang="zh-TW" u="sng" dirty="0" err="1" smtClean="0">
                <a:hlinkClick r:id="rId2"/>
              </a:rPr>
              <a:t>防震小遊戲</a:t>
            </a:r>
            <a:endParaRPr lang="en-US" altLang="zh-TW" u="sng" dirty="0" smtClean="0"/>
          </a:p>
          <a:p>
            <a:endParaRPr lang="zh-TW" altLang="zh-TW" dirty="0" smtClean="0"/>
          </a:p>
          <a:p>
            <a:r>
              <a:rPr lang="zh-TW" altLang="zh-TW" dirty="0" smtClean="0"/>
              <a:t>◎挑戰一、如何判斷防震的正確位置？</a:t>
            </a:r>
            <a:endParaRPr lang="en-US" altLang="zh-TW" dirty="0" smtClean="0"/>
          </a:p>
          <a:p>
            <a:endParaRPr lang="en-US" altLang="zh-TW" dirty="0" smtClean="0"/>
          </a:p>
          <a:p>
            <a:r>
              <a:rPr lang="zh-TW" altLang="zh-TW" dirty="0" smtClean="0"/>
              <a:t>◎挑戰二、「緊急避難包」內有那些物品？</a:t>
            </a:r>
            <a:endParaRPr lang="en-US" altLang="zh-TW" dirty="0" smtClean="0"/>
          </a:p>
          <a:p>
            <a:endParaRPr lang="en-US" altLang="zh-TW" dirty="0" smtClean="0"/>
          </a:p>
          <a:p>
            <a:pPr algn="ctr">
              <a:buNone/>
            </a:pPr>
            <a:r>
              <a:rPr lang="en-US" altLang="zh-TW" dirty="0" smtClean="0"/>
              <a:t>~</a:t>
            </a:r>
            <a:r>
              <a:rPr lang="zh-TW" altLang="en-US" dirty="0" smtClean="0"/>
              <a:t>第二節完</a:t>
            </a:r>
            <a:r>
              <a:rPr lang="en-US" altLang="zh-TW" dirty="0" smtClean="0"/>
              <a:t>~</a:t>
            </a:r>
          </a:p>
          <a:p>
            <a:endParaRPr lang="zh-TW" altLang="zh-TW" dirty="0" smtClean="0"/>
          </a:p>
          <a:p>
            <a:endParaRPr lang="zh-TW" altLang="zh-TW" dirty="0" smtClean="0"/>
          </a:p>
          <a:p>
            <a:endParaRPr lang="zh-TW" alt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dirty="0"/>
              <a:t>地震的成因及防震的重要</a:t>
            </a:r>
          </a:p>
        </p:txBody>
      </p:sp>
      <p:sp>
        <p:nvSpPr>
          <p:cNvPr id="3" name="內容版面配置區 2"/>
          <p:cNvSpPr>
            <a:spLocks noGrp="1"/>
          </p:cNvSpPr>
          <p:nvPr>
            <p:ph sz="quarter" idx="1"/>
          </p:nvPr>
        </p:nvSpPr>
        <p:spPr/>
        <p:txBody>
          <a:bodyPr/>
          <a:lstStyle/>
          <a:p>
            <a:r>
              <a:rPr lang="zh-TW" altLang="en-US" dirty="0" smtClean="0"/>
              <a:t>一、引起動機：</a:t>
            </a:r>
            <a:endParaRPr lang="en-US" altLang="zh-TW" dirty="0" smtClean="0"/>
          </a:p>
          <a:p>
            <a:r>
              <a:rPr lang="zh-TW" altLang="en-US" dirty="0" smtClean="0"/>
              <a:t>地</a:t>
            </a:r>
            <a:r>
              <a:rPr lang="zh-TW" altLang="en-US" dirty="0"/>
              <a:t>牛翻身的傳說 </a:t>
            </a:r>
          </a:p>
        </p:txBody>
      </p:sp>
      <p:sp>
        <p:nvSpPr>
          <p:cNvPr id="4" name="矩形 3"/>
          <p:cNvSpPr/>
          <p:nvPr/>
        </p:nvSpPr>
        <p:spPr>
          <a:xfrm>
            <a:off x="686524" y="2636912"/>
            <a:ext cx="7488832" cy="2005101"/>
          </a:xfrm>
          <a:prstGeom prst="rect">
            <a:avLst/>
          </a:prstGeom>
        </p:spPr>
        <p:txBody>
          <a:bodyPr wrap="square">
            <a:spAutoFit/>
          </a:bodyPr>
          <a:lstStyle/>
          <a:p>
            <a:pPr>
              <a:lnSpc>
                <a:spcPts val="3800"/>
              </a:lnSpc>
            </a:pPr>
            <a:r>
              <a:rPr lang="zh-TW" altLang="en-US" sz="2900" dirty="0" smtClean="0">
                <a:latin typeface="+mn-ea"/>
              </a:rPr>
              <a:t>台灣</a:t>
            </a:r>
            <a:r>
              <a:rPr lang="zh-TW" altLang="en-US" sz="2900" dirty="0">
                <a:latin typeface="+mn-ea"/>
              </a:rPr>
              <a:t>古老傳說中，認為地底下有一隻 大地牛，平常在睡覺，當牠翻身的 時候，牽動大地振動，就會發生地 震。因此每發生地震了，人們就會說： 「地牛翻身！」 </a:t>
            </a:r>
          </a:p>
        </p:txBody>
      </p:sp>
      <p:pic>
        <p:nvPicPr>
          <p:cNvPr id="5" name="圖片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084168" y="4206545"/>
            <a:ext cx="1678118" cy="2088232"/>
          </a:xfrm>
          <a:prstGeom prst="rect">
            <a:avLst/>
          </a:prstGeom>
        </p:spPr>
      </p:pic>
    </p:spTree>
    <p:extLst>
      <p:ext uri="{BB962C8B-B14F-4D97-AF65-F5344CB8AC3E}">
        <p14:creationId xmlns:p14="http://schemas.microsoft.com/office/powerpoint/2010/main" val="351558404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zh-TW" dirty="0" smtClean="0"/>
              <a:t>校園逃生路線及逃生演練</a:t>
            </a:r>
            <a:endParaRPr lang="zh-TW" altLang="en-US" dirty="0"/>
          </a:p>
        </p:txBody>
      </p:sp>
      <p:sp>
        <p:nvSpPr>
          <p:cNvPr id="3" name="內容版面配置區 2"/>
          <p:cNvSpPr>
            <a:spLocks noGrp="1"/>
          </p:cNvSpPr>
          <p:nvPr>
            <p:ph sz="quarter" idx="1"/>
          </p:nvPr>
        </p:nvSpPr>
        <p:spPr>
          <a:xfrm>
            <a:off x="612648" y="1600200"/>
            <a:ext cx="8153400" cy="4829196"/>
          </a:xfrm>
        </p:spPr>
        <p:txBody>
          <a:bodyPr>
            <a:normAutofit fontScale="92500" lnSpcReduction="10000"/>
          </a:bodyPr>
          <a:lstStyle/>
          <a:p>
            <a:r>
              <a:rPr lang="zh-TW" altLang="zh-TW" dirty="0" smtClean="0"/>
              <a:t>活動一：地震逃生影片</a:t>
            </a:r>
            <a:endParaRPr lang="en-US" altLang="zh-TW" dirty="0" smtClean="0"/>
          </a:p>
          <a:p>
            <a:r>
              <a:rPr lang="en-US" altLang="zh-TW" dirty="0" smtClean="0"/>
              <a:t>(</a:t>
            </a:r>
            <a:r>
              <a:rPr lang="zh-TW" altLang="en-US" dirty="0" smtClean="0"/>
              <a:t>一</a:t>
            </a:r>
            <a:r>
              <a:rPr lang="en-US" altLang="zh-TW" dirty="0" smtClean="0"/>
              <a:t>)</a:t>
            </a:r>
            <a:r>
              <a:rPr lang="zh-TW" altLang="en-US" dirty="0" smtClean="0"/>
              <a:t>觀賞地震逃生影片</a:t>
            </a:r>
            <a:r>
              <a:rPr lang="en-US" altLang="zh-TW" dirty="0" smtClean="0"/>
              <a:t>-</a:t>
            </a:r>
          </a:p>
          <a:p>
            <a:r>
              <a:rPr lang="en-US" altLang="zh-TW" dirty="0" smtClean="0"/>
              <a:t>(</a:t>
            </a:r>
            <a:r>
              <a:rPr lang="zh-TW" altLang="en-US" dirty="0" smtClean="0"/>
              <a:t>二</a:t>
            </a:r>
            <a:r>
              <a:rPr lang="en-US" altLang="zh-TW" dirty="0" smtClean="0"/>
              <a:t>)</a:t>
            </a:r>
            <a:r>
              <a:rPr lang="zh-TW" altLang="en-US" dirty="0" smtClean="0"/>
              <a:t>課程講述</a:t>
            </a:r>
            <a:endParaRPr lang="en-US" altLang="zh-TW" dirty="0" smtClean="0"/>
          </a:p>
          <a:p>
            <a:r>
              <a:rPr lang="en-US" altLang="zh-TW" dirty="0" smtClean="0"/>
              <a:t>(1)</a:t>
            </a:r>
            <a:r>
              <a:rPr lang="zh-TW" altLang="zh-TW" dirty="0" smtClean="0"/>
              <a:t>聽到地震警報響起時，坐在第一排的同學應先關閉電源並打開教室前後門。</a:t>
            </a:r>
          </a:p>
          <a:p>
            <a:r>
              <a:rPr lang="en-US" altLang="zh-TW" dirty="0" smtClean="0"/>
              <a:t>(2)</a:t>
            </a:r>
            <a:r>
              <a:rPr lang="zh-TW" altLang="zh-TW" dirty="0" smtClean="0"/>
              <a:t>每位同學就地掩護，可以躲在桌子底下或牆壁四周並以書包保護頭部。</a:t>
            </a:r>
          </a:p>
          <a:p>
            <a:r>
              <a:rPr lang="en-US" altLang="zh-TW" dirty="0" smtClean="0"/>
              <a:t>(3)</a:t>
            </a:r>
            <a:r>
              <a:rPr lang="zh-TW" altLang="zh-TW" dirty="0" smtClean="0"/>
              <a:t>地震警報結束代表地震停止，全體同學依序離開教室，並以書包或較厚的書本保護頭部，儘速至操場指定地點集合。</a:t>
            </a:r>
          </a:p>
          <a:p>
            <a:r>
              <a:rPr lang="en-US" altLang="zh-TW" dirty="0" smtClean="0"/>
              <a:t>(4)</a:t>
            </a:r>
            <a:r>
              <a:rPr lang="zh-TW" altLang="zh-TW" dirty="0" smtClean="0"/>
              <a:t>老師清點</a:t>
            </a:r>
            <a:r>
              <a:rPr lang="zh-TW" altLang="en-US" dirty="0" smtClean="0"/>
              <a:t>學生</a:t>
            </a:r>
            <a:r>
              <a:rPr lang="zh-TW" altLang="zh-TW" dirty="0" smtClean="0"/>
              <a:t>人數</a:t>
            </a:r>
            <a:r>
              <a:rPr lang="zh-TW" altLang="en-US" dirty="0" smtClean="0"/>
              <a:t>並通報。</a:t>
            </a:r>
            <a:endParaRPr lang="zh-TW" altLang="en-US"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zh-TW" dirty="0" smtClean="0"/>
              <a:t>校園逃生路線及逃生演練</a:t>
            </a:r>
            <a:endParaRPr lang="zh-TW" altLang="en-US" dirty="0"/>
          </a:p>
        </p:txBody>
      </p:sp>
      <p:sp>
        <p:nvSpPr>
          <p:cNvPr id="3" name="內容版面配置區 2"/>
          <p:cNvSpPr>
            <a:spLocks noGrp="1"/>
          </p:cNvSpPr>
          <p:nvPr>
            <p:ph sz="quarter" idx="1"/>
          </p:nvPr>
        </p:nvSpPr>
        <p:spPr>
          <a:xfrm>
            <a:off x="612648" y="1600200"/>
            <a:ext cx="8153400" cy="4257692"/>
          </a:xfrm>
        </p:spPr>
        <p:txBody>
          <a:bodyPr/>
          <a:lstStyle/>
          <a:p>
            <a:r>
              <a:rPr lang="zh-TW" altLang="zh-TW" dirty="0" smtClean="0"/>
              <a:t>活動二：校園最佳逃生路線</a:t>
            </a:r>
            <a:endParaRPr lang="en-US" altLang="zh-TW" dirty="0" smtClean="0"/>
          </a:p>
          <a:p>
            <a:endParaRPr lang="zh-TW" altLang="zh-TW" dirty="0" smtClean="0"/>
          </a:p>
          <a:p>
            <a:pPr lvl="0"/>
            <a:r>
              <a:rPr lang="zh-TW" altLang="zh-TW" dirty="0" smtClean="0"/>
              <a:t>在教室上課時如何避難逃生？</a:t>
            </a:r>
          </a:p>
          <a:p>
            <a:pPr lvl="0"/>
            <a:r>
              <a:rPr lang="zh-TW" altLang="zh-TW" dirty="0" smtClean="0"/>
              <a:t>在科任教室上課時如何避難逃生？</a:t>
            </a:r>
          </a:p>
          <a:p>
            <a:pPr lvl="0"/>
            <a:r>
              <a:rPr lang="zh-TW" altLang="zh-TW" dirty="0" smtClean="0"/>
              <a:t>如果地震發生時你在走廊上要如何避難？</a:t>
            </a:r>
          </a:p>
          <a:p>
            <a:pPr lvl="0"/>
            <a:r>
              <a:rPr lang="zh-TW" altLang="zh-TW" dirty="0" smtClean="0"/>
              <a:t>如果地震發生時你正在操場玩，你要如何做？</a:t>
            </a:r>
          </a:p>
          <a:p>
            <a:endParaRPr lang="zh-TW" altLang="en-US"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zh-TW" dirty="0" smtClean="0"/>
              <a:t>校園逃生路線及逃生演練</a:t>
            </a:r>
            <a:endParaRPr lang="zh-TW" altLang="en-US" dirty="0"/>
          </a:p>
        </p:txBody>
      </p:sp>
      <p:sp>
        <p:nvSpPr>
          <p:cNvPr id="3" name="內容版面配置區 2"/>
          <p:cNvSpPr>
            <a:spLocks noGrp="1"/>
          </p:cNvSpPr>
          <p:nvPr>
            <p:ph sz="quarter" idx="1"/>
          </p:nvPr>
        </p:nvSpPr>
        <p:spPr/>
        <p:txBody>
          <a:bodyPr>
            <a:normAutofit lnSpcReduction="10000"/>
          </a:bodyPr>
          <a:lstStyle/>
          <a:p>
            <a:r>
              <a:rPr lang="zh-TW" altLang="zh-TW" dirty="0" smtClean="0"/>
              <a:t> 活動三：實際演練</a:t>
            </a:r>
            <a:r>
              <a:rPr lang="en-US" altLang="zh-TW" dirty="0" smtClean="0"/>
              <a:t>-</a:t>
            </a:r>
            <a:r>
              <a:rPr lang="zh-TW" altLang="zh-TW" dirty="0" smtClean="0"/>
              <a:t>避難小尖兵</a:t>
            </a:r>
            <a:endParaRPr lang="en-US" altLang="zh-TW" dirty="0" smtClean="0"/>
          </a:p>
          <a:p>
            <a:r>
              <a:rPr lang="zh-TW" altLang="en-US" dirty="0" smtClean="0"/>
              <a:t>統整歸納：</a:t>
            </a:r>
            <a:endParaRPr lang="en-US" altLang="zh-TW" dirty="0" smtClean="0"/>
          </a:p>
          <a:p>
            <a:pPr lvl="0"/>
            <a:r>
              <a:rPr lang="zh-TW" altLang="zh-TW" dirty="0" smtClean="0"/>
              <a:t>地震發生時應掌握三個要領：趴下、掩蔽、抓穩，確實做好逃生演練，當地震發生時能迅速避難，才能減少人員的傷亡。</a:t>
            </a:r>
          </a:p>
          <a:p>
            <a:pPr lvl="0"/>
            <a:r>
              <a:rPr lang="zh-TW" altLang="zh-TW" dirty="0" smtClean="0"/>
              <a:t>台灣地震多逃生避難演練要確實做好，千萬不可抱持玩笑心態，也要將正確觀念傳達給家人。</a:t>
            </a:r>
            <a:endParaRPr lang="en-US" altLang="zh-TW" dirty="0" smtClean="0"/>
          </a:p>
          <a:p>
            <a:pPr lvl="0"/>
            <a:endParaRPr lang="en-US" altLang="zh-TW" dirty="0" smtClean="0"/>
          </a:p>
          <a:p>
            <a:pPr lvl="0" algn="ctr">
              <a:buNone/>
            </a:pPr>
            <a:r>
              <a:rPr lang="en-US" altLang="zh-TW" dirty="0" smtClean="0"/>
              <a:t>~</a:t>
            </a:r>
            <a:r>
              <a:rPr lang="zh-TW" altLang="en-US" dirty="0" smtClean="0"/>
              <a:t>第三節完</a:t>
            </a:r>
            <a:r>
              <a:rPr lang="en-US" altLang="zh-TW" dirty="0" smtClean="0"/>
              <a:t>~</a:t>
            </a:r>
            <a:endParaRPr lang="zh-TW" altLang="zh-TW" dirty="0" smtClean="0"/>
          </a:p>
          <a:p>
            <a:endParaRPr lang="zh-TW" altLang="en-US"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zh-TW" dirty="0" smtClean="0"/>
              <a:t>地震後的省思</a:t>
            </a:r>
            <a:endParaRPr lang="zh-TW" altLang="en-US" dirty="0"/>
          </a:p>
        </p:txBody>
      </p:sp>
      <p:sp>
        <p:nvSpPr>
          <p:cNvPr id="3" name="內容版面配置區 2"/>
          <p:cNvSpPr>
            <a:spLocks noGrp="1"/>
          </p:cNvSpPr>
          <p:nvPr>
            <p:ph sz="quarter" idx="1"/>
          </p:nvPr>
        </p:nvSpPr>
        <p:spPr>
          <a:xfrm>
            <a:off x="642910" y="1571612"/>
            <a:ext cx="8153400" cy="4495800"/>
          </a:xfrm>
        </p:spPr>
        <p:txBody>
          <a:bodyPr>
            <a:normAutofit fontScale="85000" lnSpcReduction="20000"/>
          </a:bodyPr>
          <a:lstStyle/>
          <a:p>
            <a:r>
              <a:rPr lang="zh-TW" altLang="zh-TW" dirty="0" smtClean="0"/>
              <a:t>活動一：震災過後</a:t>
            </a:r>
          </a:p>
          <a:p>
            <a:r>
              <a:rPr lang="zh-TW" altLang="en-US" dirty="0" smtClean="0">
                <a:latin typeface="MS Gothic"/>
                <a:ea typeface="MS Gothic"/>
              </a:rPr>
              <a:t>◆</a:t>
            </a:r>
            <a:r>
              <a:rPr lang="zh-TW" altLang="en-US" dirty="0" smtClean="0"/>
              <a:t>觀賞影片：震災過後</a:t>
            </a:r>
            <a:endParaRPr lang="en-US" altLang="zh-TW" dirty="0" smtClean="0"/>
          </a:p>
          <a:p>
            <a:endParaRPr lang="en-US" altLang="zh-TW" dirty="0" smtClean="0"/>
          </a:p>
          <a:p>
            <a:r>
              <a:rPr lang="zh-TW" altLang="zh-TW" dirty="0" smtClean="0"/>
              <a:t>活動二：感恩行動</a:t>
            </a:r>
            <a:endParaRPr lang="en-US" altLang="zh-TW" dirty="0" smtClean="0"/>
          </a:p>
          <a:p>
            <a:endParaRPr lang="zh-TW" altLang="zh-TW" dirty="0" smtClean="0"/>
          </a:p>
          <a:p>
            <a:endParaRPr lang="en-US" altLang="zh-TW" dirty="0" smtClean="0"/>
          </a:p>
          <a:p>
            <a:endParaRPr lang="en-US" altLang="zh-TW" dirty="0" smtClean="0"/>
          </a:p>
          <a:p>
            <a:endParaRPr lang="en-US" altLang="zh-TW" dirty="0" smtClean="0"/>
          </a:p>
          <a:p>
            <a:pPr>
              <a:buNone/>
            </a:pPr>
            <a:r>
              <a:rPr lang="en-US" altLang="zh-TW" dirty="0" smtClean="0"/>
              <a:t> </a:t>
            </a:r>
            <a:endParaRPr lang="zh-TW" altLang="zh-TW" dirty="0" smtClean="0"/>
          </a:p>
          <a:p>
            <a:pPr>
              <a:buNone/>
            </a:pPr>
            <a:r>
              <a:rPr lang="en-US" altLang="zh-TW" dirty="0" smtClean="0"/>
              <a:t> </a:t>
            </a:r>
            <a:endParaRPr lang="zh-TW" altLang="zh-TW" dirty="0" smtClean="0"/>
          </a:p>
          <a:p>
            <a:pPr>
              <a:buNone/>
            </a:pPr>
            <a:r>
              <a:rPr lang="en-US" altLang="zh-TW" dirty="0" smtClean="0"/>
              <a:t> </a:t>
            </a:r>
            <a:endParaRPr lang="zh-TW" altLang="zh-TW" dirty="0" smtClean="0"/>
          </a:p>
          <a:p>
            <a:endParaRPr lang="zh-TW" altLang="en-US" dirty="0"/>
          </a:p>
        </p:txBody>
      </p:sp>
      <p:graphicFrame>
        <p:nvGraphicFramePr>
          <p:cNvPr id="4" name="表格 3"/>
          <p:cNvGraphicFramePr>
            <a:graphicFrameLocks noGrp="1"/>
          </p:cNvGraphicFramePr>
          <p:nvPr/>
        </p:nvGraphicFramePr>
        <p:xfrm>
          <a:off x="928662" y="3286124"/>
          <a:ext cx="6524628" cy="2857521"/>
        </p:xfrm>
        <a:graphic>
          <a:graphicData uri="http://schemas.openxmlformats.org/drawingml/2006/table">
            <a:tbl>
              <a:tblPr firstRow="1" bandRow="1">
                <a:tableStyleId>{5C22544A-7EE6-4342-B048-85BDC9FD1C3A}</a:tableStyleId>
              </a:tblPr>
              <a:tblGrid>
                <a:gridCol w="3262314"/>
                <a:gridCol w="3262314"/>
              </a:tblGrid>
              <a:tr h="1107839">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zh-TW" altLang="zh-TW" dirty="0" smtClean="0"/>
                        <a:t>我想對救災英雄說的感謝話：</a:t>
                      </a:r>
                    </a:p>
                    <a:p>
                      <a:endParaRPr lang="zh-TW" altLang="en-US" dirty="0"/>
                    </a:p>
                  </a:txBody>
                  <a:tcPr/>
                </a:tc>
                <a:tc>
                  <a:txBody>
                    <a:bodyPr/>
                    <a:lstStyle/>
                    <a:p>
                      <a:endParaRPr lang="zh-TW" altLang="en-US" dirty="0"/>
                    </a:p>
                  </a:txBody>
                  <a:tcPr/>
                </a:tc>
              </a:tr>
              <a:tr h="1107839">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zh-TW" altLang="zh-TW" dirty="0" smtClean="0"/>
                        <a:t>我想對災民說的鼓勵話：</a:t>
                      </a:r>
                    </a:p>
                    <a:p>
                      <a:endParaRPr lang="zh-TW" altLang="en-US" dirty="0"/>
                    </a:p>
                  </a:txBody>
                  <a:tcPr/>
                </a:tc>
                <a:tc>
                  <a:txBody>
                    <a:bodyPr/>
                    <a:lstStyle/>
                    <a:p>
                      <a:endParaRPr lang="zh-TW" altLang="en-US" dirty="0"/>
                    </a:p>
                  </a:txBody>
                  <a:tcPr/>
                </a:tc>
              </a:tr>
              <a:tr h="641843">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zh-TW" altLang="zh-TW" dirty="0" smtClean="0"/>
                        <a:t>我覺得小學生能做的事有：</a:t>
                      </a:r>
                      <a:endParaRPr lang="zh-TW" altLang="en-US" dirty="0"/>
                    </a:p>
                  </a:txBody>
                  <a:tcPr/>
                </a:tc>
                <a:tc>
                  <a:txBody>
                    <a:bodyPr/>
                    <a:lstStyle/>
                    <a:p>
                      <a:endParaRPr lang="zh-TW" altLang="en-US" dirty="0"/>
                    </a:p>
                  </a:txBody>
                  <a:tcPr/>
                </a:tc>
              </a:tr>
            </a:tbl>
          </a:graphicData>
        </a:graphic>
      </p:graphicFrame>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zh-TW" dirty="0" smtClean="0"/>
              <a:t>地震後的省思</a:t>
            </a:r>
            <a:endParaRPr lang="zh-TW" altLang="en-US" dirty="0"/>
          </a:p>
        </p:txBody>
      </p:sp>
      <p:sp>
        <p:nvSpPr>
          <p:cNvPr id="3" name="內容版面配置區 2"/>
          <p:cNvSpPr>
            <a:spLocks noGrp="1"/>
          </p:cNvSpPr>
          <p:nvPr>
            <p:ph sz="quarter" idx="1"/>
          </p:nvPr>
        </p:nvSpPr>
        <p:spPr>
          <a:xfrm>
            <a:off x="612648" y="1600200"/>
            <a:ext cx="8153400" cy="4972072"/>
          </a:xfrm>
        </p:spPr>
        <p:txBody>
          <a:bodyPr/>
          <a:lstStyle/>
          <a:p>
            <a:pPr lvl="0"/>
            <a:r>
              <a:rPr lang="zh-TW" altLang="zh-TW" dirty="0" smtClean="0"/>
              <a:t>直至目前為止地震對我們</a:t>
            </a:r>
            <a:r>
              <a:rPr lang="zh-TW" altLang="en-US" dirty="0" smtClean="0"/>
              <a:t>居住</a:t>
            </a:r>
            <a:r>
              <a:rPr lang="zh-TW" altLang="zh-TW" dirty="0" smtClean="0"/>
              <a:t>的</a:t>
            </a:r>
            <a:r>
              <a:rPr lang="zh-TW" altLang="en-US" dirty="0" smtClean="0"/>
              <a:t>區域</a:t>
            </a:r>
            <a:r>
              <a:rPr lang="zh-TW" altLang="zh-TW" dirty="0" smtClean="0"/>
              <a:t>並沒有造成大的傷害，我們應心存感恩，也應珍惜家人間的情感。</a:t>
            </a:r>
          </a:p>
          <a:p>
            <a:pPr lvl="0"/>
            <a:r>
              <a:rPr lang="zh-TW" altLang="zh-TW" dirty="0" smtClean="0"/>
              <a:t>從新聞畫面中看到地震過後滿目瘡痍的景象及救難人員奮不顧身的救難行為，他們是真正的英雄。</a:t>
            </a:r>
          </a:p>
          <a:p>
            <a:pPr lvl="0"/>
            <a:r>
              <a:rPr lang="zh-TW" altLang="zh-TW" dirty="0" smtClean="0"/>
              <a:t>地震是無法預防的天災也是人力無能改變的自然現象，但溫暖的人心對災民而言是強大且無形的力量。</a:t>
            </a:r>
            <a:endParaRPr lang="en-US" altLang="zh-TW" dirty="0" smtClean="0"/>
          </a:p>
          <a:p>
            <a:pPr lvl="0" algn="ctr">
              <a:buNone/>
            </a:pPr>
            <a:r>
              <a:rPr lang="en-US" altLang="zh-TW" dirty="0" smtClean="0"/>
              <a:t>~</a:t>
            </a:r>
            <a:r>
              <a:rPr lang="zh-TW" altLang="en-US" dirty="0" smtClean="0"/>
              <a:t>第四節完</a:t>
            </a:r>
            <a:r>
              <a:rPr lang="en-US" altLang="zh-TW" dirty="0" smtClean="0"/>
              <a:t>~</a:t>
            </a:r>
          </a:p>
          <a:p>
            <a:pPr lvl="0"/>
            <a:endParaRPr lang="zh-TW" altLang="zh-TW" dirty="0" smtClean="0"/>
          </a:p>
          <a:p>
            <a:endParaRPr lang="zh-TW" alt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標題 2"/>
          <p:cNvSpPr>
            <a:spLocks noGrp="1"/>
          </p:cNvSpPr>
          <p:nvPr>
            <p:ph type="title"/>
          </p:nvPr>
        </p:nvSpPr>
        <p:spPr/>
        <p:txBody>
          <a:bodyPr>
            <a:normAutofit/>
          </a:bodyPr>
          <a:lstStyle/>
          <a:p>
            <a:r>
              <a:rPr lang="zh-TW" altLang="en-US" dirty="0" smtClean="0"/>
              <a:t>地震</a:t>
            </a:r>
            <a:r>
              <a:rPr lang="zh-TW" altLang="en-US" dirty="0"/>
              <a:t>的成因及防震的重要</a:t>
            </a:r>
          </a:p>
        </p:txBody>
      </p:sp>
      <p:sp>
        <p:nvSpPr>
          <p:cNvPr id="2" name="內容版面配置區 1"/>
          <p:cNvSpPr>
            <a:spLocks noGrp="1"/>
          </p:cNvSpPr>
          <p:nvPr>
            <p:ph sz="quarter" idx="1"/>
          </p:nvPr>
        </p:nvSpPr>
        <p:spPr/>
        <p:txBody>
          <a:bodyPr>
            <a:normAutofit fontScale="92500" lnSpcReduction="20000"/>
          </a:bodyPr>
          <a:lstStyle/>
          <a:p>
            <a:r>
              <a:rPr lang="zh-TW" altLang="zh-TW" dirty="0"/>
              <a:t>活動一：地震的</a:t>
            </a:r>
            <a:r>
              <a:rPr lang="zh-TW" altLang="zh-TW" dirty="0" smtClean="0"/>
              <a:t>成因</a:t>
            </a:r>
            <a:endParaRPr lang="en-US" altLang="zh-TW" dirty="0" smtClean="0"/>
          </a:p>
          <a:p>
            <a:r>
              <a:rPr lang="en-US" altLang="zh-TW" sz="3200" dirty="0" smtClean="0">
                <a:ea typeface="標楷體"/>
                <a:cs typeface="Times New Roman"/>
              </a:rPr>
              <a:t>(</a:t>
            </a:r>
            <a:r>
              <a:rPr lang="zh-TW" altLang="en-US" sz="3200" dirty="0" smtClean="0">
                <a:ea typeface="標楷體"/>
                <a:cs typeface="Times New Roman"/>
              </a:rPr>
              <a:t>一</a:t>
            </a:r>
            <a:r>
              <a:rPr lang="en-US" altLang="zh-TW" sz="3200" dirty="0" smtClean="0">
                <a:ea typeface="標楷體"/>
                <a:cs typeface="Times New Roman"/>
              </a:rPr>
              <a:t>)</a:t>
            </a:r>
            <a:r>
              <a:rPr lang="zh-TW" altLang="en-US" sz="3200" dirty="0" smtClean="0">
                <a:ea typeface="標楷體"/>
                <a:cs typeface="Times New Roman"/>
              </a:rPr>
              <a:t>觀賞影片</a:t>
            </a:r>
            <a:endParaRPr lang="en-US" altLang="zh-TW" sz="3200" dirty="0" smtClean="0">
              <a:ea typeface="標楷體"/>
              <a:cs typeface="Times New Roman"/>
            </a:endParaRPr>
          </a:p>
          <a:p>
            <a:r>
              <a:rPr lang="en-US" altLang="zh-TW" sz="3200" dirty="0" smtClean="0">
                <a:ea typeface="標楷體"/>
                <a:cs typeface="Times New Roman"/>
              </a:rPr>
              <a:t>1.</a:t>
            </a:r>
            <a:r>
              <a:rPr lang="zh-TW" altLang="zh-TW" sz="3200" dirty="0" smtClean="0">
                <a:ea typeface="標楷體"/>
                <a:cs typeface="Times New Roman"/>
              </a:rPr>
              <a:t>美麗</a:t>
            </a:r>
            <a:r>
              <a:rPr lang="zh-TW" altLang="zh-TW" sz="3200" dirty="0">
                <a:ea typeface="標楷體"/>
                <a:cs typeface="Times New Roman"/>
              </a:rPr>
              <a:t>的</a:t>
            </a:r>
            <a:r>
              <a:rPr lang="zh-TW" altLang="zh-TW" sz="3200" dirty="0" smtClean="0">
                <a:ea typeface="標楷體"/>
                <a:cs typeface="Times New Roman"/>
              </a:rPr>
              <a:t>台灣</a:t>
            </a:r>
            <a:r>
              <a:rPr lang="zh-TW" altLang="en-US" sz="3200" dirty="0" smtClean="0">
                <a:ea typeface="標楷體"/>
                <a:cs typeface="Times New Roman"/>
              </a:rPr>
              <a:t>       </a:t>
            </a:r>
            <a:endParaRPr lang="en-US" altLang="zh-TW" sz="3200" dirty="0" smtClean="0">
              <a:ea typeface="標楷體"/>
              <a:cs typeface="Times New Roman"/>
            </a:endParaRPr>
          </a:p>
          <a:p>
            <a:r>
              <a:rPr lang="en-US" altLang="zh-TW" sz="3200" dirty="0" smtClean="0">
                <a:ea typeface="標楷體"/>
                <a:cs typeface="Times New Roman"/>
              </a:rPr>
              <a:t>2.</a:t>
            </a:r>
            <a:r>
              <a:rPr lang="en-US" altLang="zh-TW" sz="3200" u="sng" dirty="0" smtClean="0">
                <a:solidFill>
                  <a:srgbClr val="0000FF"/>
                </a:solidFill>
                <a:latin typeface="標楷體"/>
                <a:ea typeface="新細明體"/>
                <a:hlinkClick r:id="rId2"/>
              </a:rPr>
              <a:t>台灣多地震</a:t>
            </a:r>
            <a:endParaRPr lang="en-US" altLang="zh-TW" sz="3200" u="sng" dirty="0" smtClean="0">
              <a:solidFill>
                <a:srgbClr val="0000FF"/>
              </a:solidFill>
              <a:latin typeface="標楷體"/>
              <a:ea typeface="新細明體"/>
            </a:endParaRPr>
          </a:p>
          <a:p>
            <a:endParaRPr lang="en-US" altLang="zh-TW" sz="3200" dirty="0" smtClean="0">
              <a:ea typeface="標楷體"/>
              <a:cs typeface="Times New Roman"/>
            </a:endParaRPr>
          </a:p>
          <a:p>
            <a:r>
              <a:rPr lang="en-US" altLang="zh-TW" dirty="0" smtClean="0">
                <a:hlinkClick r:id="rId3"/>
              </a:rPr>
              <a:t>(</a:t>
            </a:r>
            <a:r>
              <a:rPr lang="zh-TW" altLang="en-US" dirty="0" smtClean="0">
                <a:hlinkClick r:id="rId3"/>
              </a:rPr>
              <a:t>二</a:t>
            </a:r>
            <a:r>
              <a:rPr lang="en-US" altLang="zh-TW" dirty="0" smtClean="0">
                <a:hlinkClick r:id="rId3"/>
              </a:rPr>
              <a:t>)</a:t>
            </a:r>
            <a:r>
              <a:rPr lang="zh-TW" altLang="en-US" dirty="0" smtClean="0">
                <a:hlinkClick r:id="rId3"/>
              </a:rPr>
              <a:t>課程講述：</a:t>
            </a:r>
            <a:endParaRPr lang="en-US" altLang="zh-TW" dirty="0" smtClean="0">
              <a:hlinkClick r:id="rId3"/>
            </a:endParaRPr>
          </a:p>
          <a:p>
            <a:r>
              <a:rPr lang="zh-TW" altLang="en-US" dirty="0" smtClean="0">
                <a:latin typeface="MS Gothic"/>
                <a:ea typeface="MS Gothic"/>
                <a:hlinkClick r:id="rId3"/>
              </a:rPr>
              <a:t>◆</a:t>
            </a:r>
            <a:r>
              <a:rPr lang="zh-TW" altLang="en-US" dirty="0" smtClean="0">
                <a:hlinkClick r:id="rId3"/>
              </a:rPr>
              <a:t>台灣的地震活動</a:t>
            </a:r>
            <a:endParaRPr lang="en-US" altLang="zh-TW" dirty="0" smtClean="0"/>
          </a:p>
          <a:p>
            <a:pPr lvl="0"/>
            <a:r>
              <a:rPr lang="en-US" altLang="zh-TW" dirty="0" smtClean="0"/>
              <a:t>1.</a:t>
            </a:r>
            <a:r>
              <a:rPr lang="zh-TW" altLang="zh-TW" dirty="0" smtClean="0"/>
              <a:t>台灣</a:t>
            </a:r>
            <a:r>
              <a:rPr lang="zh-TW" altLang="zh-TW" dirty="0"/>
              <a:t>位於歐亞大陸板塊和菲律賓海板塊交界處，屬環太平洋地震帶一部分，地震活動非常頻繁。主要有三個地震帶：西部地震帶、東部地震帶、東北部地震帶。</a:t>
            </a:r>
          </a:p>
          <a:p>
            <a:endParaRPr lang="zh-TW" altLang="en-US" dirty="0"/>
          </a:p>
        </p:txBody>
      </p:sp>
    </p:spTree>
    <p:extLst>
      <p:ext uri="{BB962C8B-B14F-4D97-AF65-F5344CB8AC3E}">
        <p14:creationId xmlns:p14="http://schemas.microsoft.com/office/powerpoint/2010/main" val="351296081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dirty="0"/>
              <a:t>地震的成因及防震的重要</a:t>
            </a:r>
          </a:p>
        </p:txBody>
      </p:sp>
      <p:sp>
        <p:nvSpPr>
          <p:cNvPr id="3" name="內容版面配置區 2"/>
          <p:cNvSpPr>
            <a:spLocks noGrp="1"/>
          </p:cNvSpPr>
          <p:nvPr>
            <p:ph sz="quarter" idx="1"/>
          </p:nvPr>
        </p:nvSpPr>
        <p:spPr/>
        <p:txBody>
          <a:bodyPr/>
          <a:lstStyle/>
          <a:p>
            <a:pPr lvl="0"/>
            <a:r>
              <a:rPr lang="en-US" altLang="zh-TW" dirty="0" smtClean="0"/>
              <a:t>2.</a:t>
            </a:r>
            <a:r>
              <a:rPr lang="zh-TW" altLang="zh-TW" dirty="0" smtClean="0"/>
              <a:t>台灣</a:t>
            </a:r>
            <a:r>
              <a:rPr lang="zh-TW" altLang="zh-TW" dirty="0"/>
              <a:t>地區平均每年約發生</a:t>
            </a:r>
            <a:r>
              <a:rPr lang="en-US" altLang="zh-TW" dirty="0"/>
              <a:t>23000</a:t>
            </a:r>
            <a:r>
              <a:rPr lang="zh-TW" altLang="zh-TW" dirty="0"/>
              <a:t>次地震，其中有感地震約</a:t>
            </a:r>
            <a:r>
              <a:rPr lang="en-US" altLang="zh-TW" dirty="0"/>
              <a:t>11000</a:t>
            </a:r>
            <a:r>
              <a:rPr lang="zh-TW" altLang="zh-TW" dirty="0"/>
              <a:t>次，與地震共存是台灣人的宿命</a:t>
            </a:r>
            <a:r>
              <a:rPr lang="zh-TW" altLang="zh-TW" dirty="0" smtClean="0"/>
              <a:t>。</a:t>
            </a:r>
            <a:endParaRPr lang="en-US" altLang="zh-TW" dirty="0" smtClean="0"/>
          </a:p>
          <a:p>
            <a:pPr lvl="0"/>
            <a:endParaRPr lang="zh-TW" altLang="zh-TW" dirty="0"/>
          </a:p>
          <a:p>
            <a:r>
              <a:rPr lang="en-US" altLang="zh-TW" dirty="0" smtClean="0"/>
              <a:t>3.</a:t>
            </a:r>
            <a:r>
              <a:rPr lang="zh-TW" altLang="zh-TW" dirty="0" smtClean="0"/>
              <a:t>桃園市</a:t>
            </a:r>
            <a:r>
              <a:rPr lang="zh-TW" altLang="zh-TW" dirty="0"/>
              <a:t>現有湖口斷層經過楊梅區及平鎮區，且周邊有山腳斷層、新城斷層與新竹斷層，所以校園防震工作十分重要。</a:t>
            </a:r>
            <a:endParaRPr lang="zh-TW" altLang="en-US" dirty="0"/>
          </a:p>
        </p:txBody>
      </p:sp>
    </p:spTree>
    <p:extLst>
      <p:ext uri="{BB962C8B-B14F-4D97-AF65-F5344CB8AC3E}">
        <p14:creationId xmlns:p14="http://schemas.microsoft.com/office/powerpoint/2010/main" val="208871162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endParaRPr lang="zh-TW" altLang="en-US"/>
          </a:p>
        </p:txBody>
      </p:sp>
      <p:sp>
        <p:nvSpPr>
          <p:cNvPr id="3" name="內容版面配置區 2"/>
          <p:cNvSpPr>
            <a:spLocks noGrp="1"/>
          </p:cNvSpPr>
          <p:nvPr>
            <p:ph sz="quarter" idx="1"/>
          </p:nvPr>
        </p:nvSpPr>
        <p:spPr/>
        <p:txBody>
          <a:bodyPr>
            <a:normAutofit fontScale="92500" lnSpcReduction="10000"/>
          </a:bodyPr>
          <a:lstStyle/>
          <a:p>
            <a:r>
              <a:rPr lang="zh-TW" altLang="en-US" dirty="0" smtClean="0">
                <a:latin typeface="MS Gothic"/>
                <a:ea typeface="MS Gothic"/>
              </a:rPr>
              <a:t>◆</a:t>
            </a:r>
            <a:r>
              <a:rPr lang="zh-TW" altLang="en-US" dirty="0" smtClean="0"/>
              <a:t>地震</a:t>
            </a:r>
            <a:r>
              <a:rPr lang="zh-TW" altLang="en-US" dirty="0"/>
              <a:t>的專有名詞</a:t>
            </a:r>
          </a:p>
          <a:p>
            <a:r>
              <a:rPr lang="zh-TW" altLang="en-US" dirty="0"/>
              <a:t>震源：地震錯動的起始點。</a:t>
            </a:r>
          </a:p>
          <a:p>
            <a:r>
              <a:rPr lang="zh-TW" altLang="en-US" dirty="0"/>
              <a:t>震央：震源在地表的投影點。</a:t>
            </a:r>
          </a:p>
          <a:p>
            <a:r>
              <a:rPr lang="zh-TW" altLang="en-US" dirty="0"/>
              <a:t>震源深度：震源到震央的垂直距離。</a:t>
            </a:r>
          </a:p>
          <a:p>
            <a:r>
              <a:rPr lang="zh-TW" altLang="en-US" dirty="0"/>
              <a:t>規模：指地震本身的大小，和釋放能量的多寡有關，以沒有單位的實數</a:t>
            </a:r>
            <a:r>
              <a:rPr lang="en-US" altLang="zh-TW" dirty="0"/>
              <a:t>(</a:t>
            </a:r>
            <a:r>
              <a:rPr lang="zh-TW" altLang="en-US" dirty="0"/>
              <a:t>如：</a:t>
            </a:r>
            <a:r>
              <a:rPr lang="en-US" altLang="zh-TW" dirty="0"/>
              <a:t>6.5)</a:t>
            </a:r>
            <a:r>
              <a:rPr lang="zh-TW" altLang="en-US" dirty="0"/>
              <a:t>來表示。每一個地震只有一個規模值。</a:t>
            </a:r>
          </a:p>
          <a:p>
            <a:r>
              <a:rPr lang="zh-TW" altLang="en-US" dirty="0"/>
              <a:t>震度：指地震發生時，各地不同的搖晃程度，以整數值</a:t>
            </a:r>
            <a:r>
              <a:rPr lang="en-US" altLang="zh-TW" dirty="0"/>
              <a:t>(</a:t>
            </a:r>
            <a:r>
              <a:rPr lang="zh-TW" altLang="en-US" dirty="0"/>
              <a:t>如：</a:t>
            </a:r>
            <a:r>
              <a:rPr lang="en-US" altLang="zh-TW" dirty="0"/>
              <a:t>5</a:t>
            </a:r>
            <a:r>
              <a:rPr lang="zh-TW" altLang="en-US" dirty="0"/>
              <a:t>級</a:t>
            </a:r>
            <a:r>
              <a:rPr lang="en-US" altLang="zh-TW" dirty="0"/>
              <a:t>)</a:t>
            </a:r>
            <a:r>
              <a:rPr lang="zh-TW" altLang="en-US" dirty="0"/>
              <a:t>來表示。通常，距離震央越遠，震度越小。</a:t>
            </a:r>
          </a:p>
          <a:p>
            <a:endParaRPr lang="zh-TW" altLang="en-US" dirty="0"/>
          </a:p>
        </p:txBody>
      </p:sp>
    </p:spTree>
    <p:extLst>
      <p:ext uri="{BB962C8B-B14F-4D97-AF65-F5344CB8AC3E}">
        <p14:creationId xmlns:p14="http://schemas.microsoft.com/office/powerpoint/2010/main" val="427212321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dirty="0"/>
              <a:t>地震的成因及防震的重要</a:t>
            </a:r>
          </a:p>
        </p:txBody>
      </p:sp>
      <p:sp>
        <p:nvSpPr>
          <p:cNvPr id="3" name="內容版面配置區 2"/>
          <p:cNvSpPr>
            <a:spLocks noGrp="1"/>
          </p:cNvSpPr>
          <p:nvPr>
            <p:ph sz="quarter" idx="1"/>
          </p:nvPr>
        </p:nvSpPr>
        <p:spPr>
          <a:xfrm>
            <a:off x="612648" y="1600200"/>
            <a:ext cx="8153400" cy="4781128"/>
          </a:xfrm>
        </p:spPr>
        <p:txBody>
          <a:bodyPr>
            <a:normAutofit fontScale="92500" lnSpcReduction="10000"/>
          </a:bodyPr>
          <a:lstStyle/>
          <a:p>
            <a:r>
              <a:rPr lang="zh-TW" altLang="zh-TW" dirty="0"/>
              <a:t>活動二：防震的</a:t>
            </a:r>
            <a:r>
              <a:rPr lang="zh-TW" altLang="zh-TW" dirty="0" smtClean="0"/>
              <a:t>重要</a:t>
            </a:r>
            <a:endParaRPr lang="en-US" altLang="zh-TW" dirty="0" smtClean="0"/>
          </a:p>
          <a:p>
            <a:r>
              <a:rPr lang="en-US" altLang="zh-TW" dirty="0" smtClean="0"/>
              <a:t>(</a:t>
            </a:r>
            <a:r>
              <a:rPr lang="zh-TW" altLang="en-US" dirty="0" smtClean="0"/>
              <a:t>一</a:t>
            </a:r>
            <a:r>
              <a:rPr lang="en-US" altLang="zh-TW" dirty="0" smtClean="0"/>
              <a:t>)</a:t>
            </a:r>
            <a:r>
              <a:rPr lang="zh-TW" altLang="en-US" dirty="0" smtClean="0"/>
              <a:t>觀賞影片</a:t>
            </a:r>
            <a:endParaRPr lang="en-US" altLang="zh-TW" dirty="0" smtClean="0"/>
          </a:p>
          <a:p>
            <a:r>
              <a:rPr lang="en-US" altLang="zh-TW" dirty="0" smtClean="0"/>
              <a:t>1.</a:t>
            </a:r>
            <a:r>
              <a:rPr lang="zh-TW" altLang="en-US" dirty="0" smtClean="0"/>
              <a:t>老師你會不會回來</a:t>
            </a:r>
            <a:endParaRPr lang="en-US" altLang="zh-TW" dirty="0" smtClean="0"/>
          </a:p>
          <a:p>
            <a:r>
              <a:rPr lang="en-US" altLang="zh-TW" dirty="0" smtClean="0"/>
              <a:t>2.</a:t>
            </a:r>
            <a:r>
              <a:rPr lang="zh-TW" altLang="zh-TW" dirty="0"/>
              <a:t> </a:t>
            </a:r>
            <a:r>
              <a:rPr lang="en-US" altLang="zh-TW" u="sng" dirty="0" err="1" smtClean="0">
                <a:hlinkClick r:id="rId2"/>
              </a:rPr>
              <a:t>台灣的地震活動</a:t>
            </a:r>
            <a:endParaRPr lang="en-US" altLang="zh-TW" dirty="0"/>
          </a:p>
          <a:p>
            <a:endParaRPr lang="en-US" altLang="zh-TW" dirty="0"/>
          </a:p>
          <a:p>
            <a:pPr>
              <a:lnSpc>
                <a:spcPct val="150000"/>
              </a:lnSpc>
            </a:pPr>
            <a:r>
              <a:rPr lang="en-US" altLang="zh-TW" dirty="0" smtClean="0"/>
              <a:t>(</a:t>
            </a:r>
            <a:r>
              <a:rPr lang="zh-TW" altLang="en-US" dirty="0" smtClean="0"/>
              <a:t>二</a:t>
            </a:r>
            <a:r>
              <a:rPr lang="en-US" altLang="zh-TW" dirty="0" smtClean="0"/>
              <a:t>)</a:t>
            </a:r>
            <a:r>
              <a:rPr lang="zh-TW" altLang="en-US" dirty="0" smtClean="0"/>
              <a:t>課程重點：防震的重要</a:t>
            </a:r>
            <a:endParaRPr lang="en-US" altLang="zh-TW" dirty="0" smtClean="0"/>
          </a:p>
          <a:p>
            <a:pPr>
              <a:lnSpc>
                <a:spcPct val="150000"/>
              </a:lnSpc>
            </a:pPr>
            <a:r>
              <a:rPr lang="en-US" altLang="zh-TW" dirty="0" smtClean="0"/>
              <a:t>1.</a:t>
            </a:r>
            <a:r>
              <a:rPr lang="zh-TW" altLang="en-US" dirty="0" smtClean="0"/>
              <a:t>「</a:t>
            </a:r>
            <a:r>
              <a:rPr lang="en-US" altLang="zh-TW" dirty="0" smtClean="0"/>
              <a:t>921</a:t>
            </a:r>
            <a:r>
              <a:rPr lang="zh-TW" altLang="zh-TW" dirty="0" smtClean="0"/>
              <a:t>大地震</a:t>
            </a:r>
            <a:r>
              <a:rPr lang="zh-TW" altLang="en-US" dirty="0" smtClean="0"/>
              <a:t>」</a:t>
            </a:r>
            <a:r>
              <a:rPr lang="zh-TW" altLang="zh-TW" dirty="0" smtClean="0"/>
              <a:t>又</a:t>
            </a:r>
            <a:r>
              <a:rPr lang="zh-TW" altLang="zh-TW" dirty="0"/>
              <a:t>稱集集大地震，是</a:t>
            </a:r>
            <a:r>
              <a:rPr lang="en-US" altLang="zh-TW" dirty="0"/>
              <a:t>1999</a:t>
            </a:r>
            <a:r>
              <a:rPr lang="zh-TW" altLang="zh-TW" dirty="0"/>
              <a:t>年</a:t>
            </a:r>
            <a:r>
              <a:rPr lang="en-US" altLang="zh-TW" dirty="0"/>
              <a:t>9</a:t>
            </a:r>
            <a:r>
              <a:rPr lang="zh-TW" altLang="zh-TW" dirty="0"/>
              <a:t>月</a:t>
            </a:r>
            <a:r>
              <a:rPr lang="en-US" altLang="zh-TW" dirty="0"/>
              <a:t>21</a:t>
            </a:r>
            <a:r>
              <a:rPr lang="zh-TW" altLang="zh-TW" dirty="0"/>
              <a:t>日上午</a:t>
            </a:r>
            <a:r>
              <a:rPr lang="en-US" altLang="zh-TW" dirty="0"/>
              <a:t>1</a:t>
            </a:r>
            <a:r>
              <a:rPr lang="zh-TW" altLang="zh-TW" dirty="0"/>
              <a:t>時</a:t>
            </a:r>
            <a:r>
              <a:rPr lang="en-US" altLang="zh-TW" dirty="0"/>
              <a:t>47</a:t>
            </a:r>
            <a:r>
              <a:rPr lang="zh-TW" altLang="zh-TW" dirty="0"/>
              <a:t>分</a:t>
            </a:r>
            <a:r>
              <a:rPr lang="en-US" altLang="zh-TW" dirty="0"/>
              <a:t>15.9</a:t>
            </a:r>
            <a:r>
              <a:rPr lang="zh-TW" altLang="zh-TW" dirty="0"/>
              <a:t>秒（當地時間）發生於臺灣中部山區的逆斷層型</a:t>
            </a:r>
            <a:r>
              <a:rPr lang="zh-TW" altLang="zh-TW" dirty="0" smtClean="0"/>
              <a:t>地震。</a:t>
            </a:r>
            <a:endParaRPr lang="zh-TW" altLang="zh-TW" dirty="0"/>
          </a:p>
          <a:p>
            <a:endParaRPr lang="en-US" altLang="zh-TW" dirty="0" smtClean="0"/>
          </a:p>
          <a:p>
            <a:endParaRPr lang="zh-TW" altLang="en-US" dirty="0"/>
          </a:p>
        </p:txBody>
      </p:sp>
    </p:spTree>
    <p:extLst>
      <p:ext uri="{BB962C8B-B14F-4D97-AF65-F5344CB8AC3E}">
        <p14:creationId xmlns:p14="http://schemas.microsoft.com/office/powerpoint/2010/main" val="124854842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dirty="0"/>
              <a:t>地震的成因及防震的重要</a:t>
            </a:r>
          </a:p>
        </p:txBody>
      </p:sp>
      <p:sp>
        <p:nvSpPr>
          <p:cNvPr id="3" name="內容版面配置區 2"/>
          <p:cNvSpPr>
            <a:spLocks noGrp="1"/>
          </p:cNvSpPr>
          <p:nvPr>
            <p:ph sz="quarter" idx="1"/>
          </p:nvPr>
        </p:nvSpPr>
        <p:spPr/>
        <p:txBody>
          <a:bodyPr/>
          <a:lstStyle/>
          <a:p>
            <a:pPr>
              <a:lnSpc>
                <a:spcPct val="150000"/>
              </a:lnSpc>
            </a:pPr>
            <a:r>
              <a:rPr lang="zh-TW" altLang="en-US" dirty="0" smtClean="0"/>
              <a:t>「</a:t>
            </a:r>
            <a:r>
              <a:rPr lang="en-US" altLang="zh-TW" dirty="0" smtClean="0"/>
              <a:t>921</a:t>
            </a:r>
            <a:r>
              <a:rPr lang="zh-TW" altLang="en-US" dirty="0" smtClean="0"/>
              <a:t>大地震」</a:t>
            </a:r>
            <a:r>
              <a:rPr lang="zh-TW" altLang="zh-TW" dirty="0" smtClean="0"/>
              <a:t>造成</a:t>
            </a:r>
            <a:r>
              <a:rPr lang="zh-TW" altLang="zh-TW" dirty="0"/>
              <a:t>臺灣全島均感受到嚴重搖晃，共持續</a:t>
            </a:r>
            <a:r>
              <a:rPr lang="en-US" altLang="zh-TW" dirty="0"/>
              <a:t>102</a:t>
            </a:r>
            <a:r>
              <a:rPr lang="zh-TW" altLang="zh-TW" dirty="0"/>
              <a:t>秒，此地震造成</a:t>
            </a:r>
            <a:r>
              <a:rPr lang="en-US" altLang="zh-TW" dirty="0"/>
              <a:t>2,415</a:t>
            </a:r>
            <a:r>
              <a:rPr lang="zh-TW" altLang="zh-TW" dirty="0"/>
              <a:t>人死亡，</a:t>
            </a:r>
            <a:r>
              <a:rPr lang="en-US" altLang="zh-TW" dirty="0"/>
              <a:t>29</a:t>
            </a:r>
            <a:r>
              <a:rPr lang="zh-TW" altLang="zh-TW" dirty="0"/>
              <a:t>人失蹤，</a:t>
            </a:r>
            <a:r>
              <a:rPr lang="en-US" altLang="zh-TW" dirty="0"/>
              <a:t>11,305</a:t>
            </a:r>
            <a:r>
              <a:rPr lang="zh-TW" altLang="zh-TW" dirty="0"/>
              <a:t>人受傷，</a:t>
            </a:r>
            <a:r>
              <a:rPr lang="en-US" altLang="zh-TW" dirty="0"/>
              <a:t>51,711</a:t>
            </a:r>
            <a:r>
              <a:rPr lang="zh-TW" altLang="zh-TW" dirty="0"/>
              <a:t>間房屋全倒，</a:t>
            </a:r>
            <a:r>
              <a:rPr lang="en-US" altLang="zh-TW" dirty="0"/>
              <a:t>53,768</a:t>
            </a:r>
            <a:r>
              <a:rPr lang="zh-TW" altLang="zh-TW" dirty="0"/>
              <a:t>間房屋半倒。乃臺灣自二戰後傷亡損失最慘重的</a:t>
            </a:r>
            <a:r>
              <a:rPr lang="zh-TW" altLang="zh-TW" dirty="0" smtClean="0"/>
              <a:t>自然災害</a:t>
            </a:r>
            <a:r>
              <a:rPr lang="zh-TW" altLang="en-US" dirty="0" smtClean="0"/>
              <a:t>。</a:t>
            </a:r>
            <a:endParaRPr lang="zh-TW" altLang="en-US" dirty="0"/>
          </a:p>
        </p:txBody>
      </p:sp>
    </p:spTree>
    <p:extLst>
      <p:ext uri="{BB962C8B-B14F-4D97-AF65-F5344CB8AC3E}">
        <p14:creationId xmlns:p14="http://schemas.microsoft.com/office/powerpoint/2010/main" val="338551467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539552" y="548680"/>
            <a:ext cx="8153400" cy="990600"/>
          </a:xfrm>
        </p:spPr>
        <p:txBody>
          <a:bodyPr>
            <a:normAutofit fontScale="90000"/>
          </a:bodyPr>
          <a:lstStyle/>
          <a:p>
            <a:r>
              <a:rPr lang="en-US" altLang="zh-TW" dirty="0" smtClean="0"/>
              <a:t>921</a:t>
            </a:r>
            <a:r>
              <a:rPr lang="zh-TW" altLang="en-US" dirty="0" smtClean="0"/>
              <a:t>百年強震</a:t>
            </a:r>
            <a:r>
              <a:rPr lang="en-US" altLang="zh-TW" dirty="0"/>
              <a:t/>
            </a:r>
            <a:br>
              <a:rPr lang="en-US" altLang="zh-TW" dirty="0"/>
            </a:br>
            <a:endParaRPr lang="zh-TW" altLang="en-US" dirty="0"/>
          </a:p>
        </p:txBody>
      </p:sp>
      <p:pic>
        <p:nvPicPr>
          <p:cNvPr id="4" name="內容版面配置區 3"/>
          <p:cNvPicPr>
            <a:picLocks noGrp="1" noChangeAspect="1"/>
          </p:cNvPicPr>
          <p:nvPr>
            <p:ph sz="quarter" idx="1"/>
          </p:nvPr>
        </p:nvPicPr>
        <p:blipFill>
          <a:blip r:embed="rId2">
            <a:extLst>
              <a:ext uri="{28A0092B-C50C-407E-A947-70E740481C1C}">
                <a14:useLocalDpi xmlns:a14="http://schemas.microsoft.com/office/drawing/2010/main" val="0"/>
              </a:ext>
            </a:extLst>
          </a:blip>
          <a:stretch>
            <a:fillRect/>
          </a:stretch>
        </p:blipFill>
        <p:spPr>
          <a:xfrm>
            <a:off x="971600" y="1772816"/>
            <a:ext cx="5734050" cy="3810000"/>
          </a:xfrm>
        </p:spPr>
      </p:pic>
      <p:sp>
        <p:nvSpPr>
          <p:cNvPr id="5" name="矩形 4"/>
          <p:cNvSpPr/>
          <p:nvPr/>
        </p:nvSpPr>
        <p:spPr>
          <a:xfrm>
            <a:off x="1547664" y="5733256"/>
            <a:ext cx="4860032" cy="646331"/>
          </a:xfrm>
          <a:prstGeom prst="rect">
            <a:avLst/>
          </a:prstGeom>
        </p:spPr>
        <p:txBody>
          <a:bodyPr wrap="square">
            <a:spAutoFit/>
          </a:bodyPr>
          <a:lstStyle/>
          <a:p>
            <a:r>
              <a:rPr lang="zh-TW" altLang="en-US" dirty="0" smtClean="0"/>
              <a:t>台南維</a:t>
            </a:r>
            <a:r>
              <a:rPr lang="zh-TW" altLang="en-US" dirty="0"/>
              <a:t>冠金龍大樓倒塌造成嚴重傷亡，共釀</a:t>
            </a:r>
            <a:r>
              <a:rPr lang="en-US" altLang="zh-TW" dirty="0"/>
              <a:t>114</a:t>
            </a:r>
            <a:r>
              <a:rPr lang="zh-TW" altLang="en-US" dirty="0"/>
              <a:t>死</a:t>
            </a:r>
          </a:p>
        </p:txBody>
      </p:sp>
    </p:spTree>
    <p:extLst>
      <p:ext uri="{BB962C8B-B14F-4D97-AF65-F5344CB8AC3E}">
        <p14:creationId xmlns:p14="http://schemas.microsoft.com/office/powerpoint/2010/main" val="355507294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en-US" altLang="zh-TW" dirty="0"/>
              <a:t>921</a:t>
            </a:r>
            <a:r>
              <a:rPr lang="zh-TW" altLang="en-US" dirty="0"/>
              <a:t>百年強震</a:t>
            </a:r>
          </a:p>
        </p:txBody>
      </p:sp>
      <p:pic>
        <p:nvPicPr>
          <p:cNvPr id="8" name="內容版面配置區 7"/>
          <p:cNvPicPr>
            <a:picLocks noGrp="1" noChangeAspect="1"/>
          </p:cNvPicPr>
          <p:nvPr>
            <p:ph sz="quarter" idx="1"/>
          </p:nvPr>
        </p:nvPicPr>
        <p:blipFill>
          <a:blip r:embed="rId2">
            <a:extLst>
              <a:ext uri="{28A0092B-C50C-407E-A947-70E740481C1C}">
                <a14:useLocalDpi xmlns:a14="http://schemas.microsoft.com/office/drawing/2010/main" val="0"/>
              </a:ext>
            </a:extLst>
          </a:blip>
          <a:stretch>
            <a:fillRect/>
          </a:stretch>
        </p:blipFill>
        <p:spPr>
          <a:xfrm>
            <a:off x="1187624" y="1593056"/>
            <a:ext cx="6350000" cy="4140200"/>
          </a:xfrm>
        </p:spPr>
      </p:pic>
      <p:sp>
        <p:nvSpPr>
          <p:cNvPr id="9" name="文字方塊 8"/>
          <p:cNvSpPr txBox="1"/>
          <p:nvPr/>
        </p:nvSpPr>
        <p:spPr>
          <a:xfrm>
            <a:off x="1187624" y="6032393"/>
            <a:ext cx="5976664" cy="523220"/>
          </a:xfrm>
          <a:prstGeom prst="rect">
            <a:avLst/>
          </a:prstGeom>
          <a:noFill/>
        </p:spPr>
        <p:txBody>
          <a:bodyPr wrap="square" rtlCol="0">
            <a:spAutoFit/>
          </a:bodyPr>
          <a:lstStyle/>
          <a:p>
            <a:pPr algn="ctr"/>
            <a:r>
              <a:rPr lang="zh-TW" altLang="en-US" sz="2800" dirty="0" smtClean="0"/>
              <a:t>霧峰光復國中災情</a:t>
            </a:r>
            <a:endParaRPr lang="zh-TW" altLang="en-US" sz="2800" dirty="0"/>
          </a:p>
        </p:txBody>
      </p:sp>
    </p:spTree>
    <p:extLst>
      <p:ext uri="{BB962C8B-B14F-4D97-AF65-F5344CB8AC3E}">
        <p14:creationId xmlns:p14="http://schemas.microsoft.com/office/powerpoint/2010/main" val="3341488106"/>
      </p:ext>
    </p:extLst>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中庸">
  <a:themeElements>
    <a:clrScheme name="中庸">
      <a:dk1>
        <a:sysClr val="windowText" lastClr="000000"/>
      </a:dk1>
      <a:lt1>
        <a:sysClr val="window" lastClr="FFFFFF"/>
      </a:lt1>
      <a:dk2>
        <a:srgbClr val="775F55"/>
      </a:dk2>
      <a:lt2>
        <a:srgbClr val="EBDDC3"/>
      </a:lt2>
      <a:accent1>
        <a:srgbClr val="94B6D2"/>
      </a:accent1>
      <a:accent2>
        <a:srgbClr val="DD8047"/>
      </a:accent2>
      <a:accent3>
        <a:srgbClr val="A5AB81"/>
      </a:accent3>
      <a:accent4>
        <a:srgbClr val="D8B25C"/>
      </a:accent4>
      <a:accent5>
        <a:srgbClr val="7BA79D"/>
      </a:accent5>
      <a:accent6>
        <a:srgbClr val="968C8C"/>
      </a:accent6>
      <a:hlink>
        <a:srgbClr val="F7B615"/>
      </a:hlink>
      <a:folHlink>
        <a:srgbClr val="704404"/>
      </a:folHlink>
    </a:clrScheme>
    <a:fontScheme name="中庸">
      <a:maj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中庸">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佈景主題">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Median</Template>
  <TotalTime>229</TotalTime>
  <Words>1513</Words>
  <Application>Microsoft Office PowerPoint</Application>
  <PresentationFormat>如螢幕大小 (4:3)</PresentationFormat>
  <Paragraphs>145</Paragraphs>
  <Slides>24</Slides>
  <Notes>1</Notes>
  <HiddenSlides>0</HiddenSlides>
  <MMClips>0</MMClips>
  <ScaleCrop>false</ScaleCrop>
  <HeadingPairs>
    <vt:vector size="4" baseType="variant">
      <vt:variant>
        <vt:lpstr>佈景主題</vt:lpstr>
      </vt:variant>
      <vt:variant>
        <vt:i4>1</vt:i4>
      </vt:variant>
      <vt:variant>
        <vt:lpstr>投影片標題</vt:lpstr>
      </vt:variant>
      <vt:variant>
        <vt:i4>24</vt:i4>
      </vt:variant>
    </vt:vector>
  </HeadingPairs>
  <TitlesOfParts>
    <vt:vector size="25" baseType="lpstr">
      <vt:lpstr>中庸</vt:lpstr>
      <vt:lpstr>   防震小尖兵</vt:lpstr>
      <vt:lpstr>地震的成因及防震的重要</vt:lpstr>
      <vt:lpstr>地震的成因及防震的重要</vt:lpstr>
      <vt:lpstr>地震的成因及防震的重要</vt:lpstr>
      <vt:lpstr>PowerPoint 簡報</vt:lpstr>
      <vt:lpstr>地震的成因及防震的重要</vt:lpstr>
      <vt:lpstr>地震的成因及防震的重要</vt:lpstr>
      <vt:lpstr>921百年強震 </vt:lpstr>
      <vt:lpstr>921百年強震</vt:lpstr>
      <vt:lpstr>921百年強震</vt:lpstr>
      <vt:lpstr>921百年強震</vt:lpstr>
      <vt:lpstr>地震的成因及防震的重要</vt:lpstr>
      <vt:lpstr>PowerPoint 簡報</vt:lpstr>
      <vt:lpstr>防震三部曲</vt:lpstr>
      <vt:lpstr>防震三部曲</vt:lpstr>
      <vt:lpstr>防震三部曲</vt:lpstr>
      <vt:lpstr>防震三部曲</vt:lpstr>
      <vt:lpstr>防震三部曲</vt:lpstr>
      <vt:lpstr>防震三部曲</vt:lpstr>
      <vt:lpstr>校園逃生路線及逃生演練</vt:lpstr>
      <vt:lpstr>校園逃生路線及逃生演練</vt:lpstr>
      <vt:lpstr>校園逃生路線及逃生演練</vt:lpstr>
      <vt:lpstr>地震後的省思</vt:lpstr>
      <vt:lpstr>地震後的省思</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簡報</dc:title>
  <dc:creator>user</dc:creator>
  <cp:lastModifiedBy>ABC</cp:lastModifiedBy>
  <cp:revision>18</cp:revision>
  <dcterms:created xsi:type="dcterms:W3CDTF">2017-09-16T08:33:05Z</dcterms:created>
  <dcterms:modified xsi:type="dcterms:W3CDTF">2021-12-03T15:00:23Z</dcterms:modified>
</cp:coreProperties>
</file>