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pptx" ContentType="application/vnd.openxmlformats-officedocument.presentationml.presentation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62" r:id="rId4"/>
    <p:sldId id="257" r:id="rId5"/>
    <p:sldId id="260" r:id="rId6"/>
    <p:sldId id="259" r:id="rId7"/>
    <p:sldId id="261" r:id="rId8"/>
    <p:sldId id="263" r:id="rId9"/>
    <p:sldId id="265" r:id="rId10"/>
    <p:sldId id="266" r:id="rId11"/>
    <p:sldId id="267" r:id="rId12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42" autoAdjust="0"/>
    <p:restoredTop sz="94660"/>
  </p:normalViewPr>
  <p:slideViewPr>
    <p:cSldViewPr snapToGrid="0">
      <p:cViewPr>
        <p:scale>
          <a:sx n="92" d="100"/>
          <a:sy n="92" d="100"/>
        </p:scale>
        <p:origin x="-106" y="149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2" name="Freeform 11"/>
          <p:cNvSpPr/>
          <p:nvPr/>
        </p:nvSpPr>
        <p:spPr>
          <a:xfrm>
            <a:off x="-15875" y="0"/>
            <a:ext cx="11683810" cy="6588125"/>
          </a:xfrm>
          <a:custGeom>
            <a:avLst/>
            <a:gdLst/>
            <a:ahLst/>
            <a:cxnLst/>
            <a:rect l="l" t="t" r="r" b="b"/>
            <a:pathLst>
              <a:path w="11683810" h="6588125">
                <a:moveTo>
                  <a:pt x="0" y="0"/>
                </a:moveTo>
                <a:lnTo>
                  <a:pt x="11318691" y="0"/>
                </a:lnTo>
                <a:lnTo>
                  <a:pt x="11683810" y="5976938"/>
                </a:lnTo>
                <a:lnTo>
                  <a:pt x="15875" y="6588125"/>
                </a:lnTo>
                <a:cubicBezTo>
                  <a:pt x="10583" y="4386792"/>
                  <a:pt x="5292" y="2185458"/>
                  <a:pt x="0" y="0"/>
                </a:cubicBezTo>
                <a:close/>
              </a:path>
            </a:pathLst>
          </a:custGeom>
          <a:ln>
            <a:noFill/>
          </a:ln>
          <a:effectLst>
            <a:outerShdw blurRad="101600" dist="152400" dir="438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Freeform 13"/>
          <p:cNvSpPr/>
          <p:nvPr/>
        </p:nvSpPr>
        <p:spPr>
          <a:xfrm>
            <a:off x="0" y="4282257"/>
            <a:ext cx="11329257" cy="2028845"/>
          </a:xfrm>
          <a:custGeom>
            <a:avLst/>
            <a:gdLst/>
            <a:ahLst/>
            <a:cxnLst/>
            <a:rect l="l" t="t" r="r" b="b"/>
            <a:pathLst>
              <a:path w="11329257" h="2028845">
                <a:moveTo>
                  <a:pt x="0" y="588520"/>
                </a:moveTo>
                <a:lnTo>
                  <a:pt x="11244075" y="0"/>
                </a:lnTo>
                <a:lnTo>
                  <a:pt x="11329257" y="1424838"/>
                </a:lnTo>
                <a:lnTo>
                  <a:pt x="0" y="2028845"/>
                </a:lnTo>
                <a:lnTo>
                  <a:pt x="0" y="58852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6" name="Freeform 25"/>
          <p:cNvSpPr/>
          <p:nvPr/>
        </p:nvSpPr>
        <p:spPr>
          <a:xfrm>
            <a:off x="0" y="0"/>
            <a:ext cx="8719579" cy="456877"/>
          </a:xfrm>
          <a:custGeom>
            <a:avLst/>
            <a:gdLst/>
            <a:ahLst/>
            <a:cxnLst/>
            <a:rect l="l" t="t" r="r" b="b"/>
            <a:pathLst>
              <a:path w="8719579" h="456877">
                <a:moveTo>
                  <a:pt x="0" y="0"/>
                </a:moveTo>
                <a:lnTo>
                  <a:pt x="8719579" y="0"/>
                </a:lnTo>
                <a:lnTo>
                  <a:pt x="0" y="45687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Freeform 14"/>
          <p:cNvSpPr/>
          <p:nvPr/>
        </p:nvSpPr>
        <p:spPr>
          <a:xfrm rot="21420000">
            <a:off x="-161800" y="293317"/>
            <a:ext cx="11367116" cy="5751804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891201" y="662656"/>
            <a:ext cx="9755187" cy="2766528"/>
          </a:xfrm>
        </p:spPr>
        <p:txBody>
          <a:bodyPr anchor="b">
            <a:normAutofit/>
          </a:bodyPr>
          <a:lstStyle>
            <a:lvl1pPr algn="r">
              <a:defRPr sz="80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983062" y="3505209"/>
            <a:ext cx="9755187" cy="550333"/>
          </a:xfrm>
        </p:spPr>
        <p:txBody>
          <a:bodyPr anchor="t">
            <a:noAutofit/>
          </a:bodyPr>
          <a:lstStyle>
            <a:lvl1pPr marL="0" indent="0" algn="r">
              <a:buNone/>
              <a:defRPr sz="2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1420000">
            <a:off x="4948541" y="4578463"/>
            <a:ext cx="6143653" cy="1163112"/>
          </a:xfrm>
        </p:spPr>
        <p:txBody>
          <a:bodyPr/>
          <a:lstStyle>
            <a:lvl1pPr algn="ctr">
              <a:defRPr sz="54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4F191482-769C-487B-BCEB-7CA310895954}" type="datetimeFigureOut">
              <a:rPr lang="zh-TW" altLang="en-US" smtClean="0"/>
              <a:t>2021/12/3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1420000">
            <a:off x="-5560" y="4883024"/>
            <a:ext cx="4047239" cy="1195538"/>
          </a:xfrm>
        </p:spPr>
        <p:txBody>
          <a:bodyPr vert="horz" lIns="91440" tIns="45720" rIns="91440" bIns="45720" rtlCol="0" anchor="ctr"/>
          <a:lstStyle>
            <a:lvl1pPr algn="r">
              <a:defRPr lang="en-US" sz="5400" dirty="0"/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1420000">
            <a:off x="9851758" y="3832648"/>
            <a:ext cx="907186" cy="498470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04A1EE4A-AA5F-4A64-80D3-E4462B120740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25" name="5-Point Star 24"/>
          <p:cNvSpPr/>
          <p:nvPr/>
        </p:nvSpPr>
        <p:spPr>
          <a:xfrm rot="21420000">
            <a:off x="4221385" y="5111356"/>
            <a:ext cx="515386" cy="515386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16532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全景圖片 (含標題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106333"/>
            <a:ext cx="10394708" cy="58884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5801" y="685799"/>
            <a:ext cx="10392513" cy="319490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80" y="4702923"/>
            <a:ext cx="10394728" cy="682472"/>
          </a:xfrm>
        </p:spPr>
        <p:txBody>
          <a:bodyPr anchor="t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91482-769C-487B-BCEB-7CA310895954}" type="datetimeFigureOut">
              <a:rPr lang="zh-TW" altLang="en-US" smtClean="0"/>
              <a:t>2021/12/3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1EE4A-AA5F-4A64-80D3-E4462B12074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533121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題與說明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902" cy="319490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79" y="4106333"/>
            <a:ext cx="10394729" cy="127360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91482-769C-487B-BCEB-7CA310895954}" type="datetimeFigureOut">
              <a:rPr lang="zh-TW" altLang="en-US" smtClean="0"/>
              <a:t>2021/12/3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1EE4A-AA5F-4A64-80D3-E4462B12074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661380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述 (含標題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732" y="685800"/>
            <a:ext cx="9525020" cy="2916704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550264" y="3610032"/>
            <a:ext cx="8667956" cy="377768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4106334"/>
            <a:ext cx="10396882" cy="126825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91482-769C-487B-BCEB-7CA310895954}" type="datetimeFigureOut">
              <a:rPr lang="zh-TW" altLang="en-US" smtClean="0"/>
              <a:t>2021/12/3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1EE4A-AA5F-4A64-80D3-E4462B120740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685801" y="89262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473083" y="292282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7628079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723854"/>
            <a:ext cx="10394707" cy="2511835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247468"/>
            <a:ext cx="10394707" cy="114064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91482-769C-487B-BCEB-7CA310895954}" type="datetimeFigureOut">
              <a:rPr lang="zh-TW" altLang="en-US" smtClean="0"/>
              <a:t>2021/12/3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1EE4A-AA5F-4A64-80D3-E4462B12074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164653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802" y="685800"/>
            <a:ext cx="10394706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802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462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234621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70380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770380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91482-769C-487B-BCEB-7CA310895954}" type="datetimeFigureOut">
              <a:rPr lang="zh-TW" altLang="en-US" smtClean="0"/>
              <a:t>2021/12/3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1EE4A-AA5F-4A64-80D3-E4462B12074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287482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圖片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9184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780" y="2063395"/>
            <a:ext cx="3310128" cy="1536725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91840" y="4389287"/>
            <a:ext cx="3310128" cy="98529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741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235999" y="2063395"/>
            <a:ext cx="3310128" cy="1535237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235999" y="4389286"/>
            <a:ext cx="3310128" cy="98530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68944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768819" y="2063394"/>
            <a:ext cx="3310128" cy="1537196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768819" y="4389284"/>
            <a:ext cx="3310128" cy="985302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91482-769C-487B-BCEB-7CA310895954}" type="datetimeFigureOut">
              <a:rPr lang="zh-TW" altLang="en-US" smtClean="0"/>
              <a:t>2021/12/3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1EE4A-AA5F-4A64-80D3-E4462B12074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433768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2063396"/>
            <a:ext cx="10394707" cy="3311190"/>
          </a:xfrm>
        </p:spPr>
        <p:txBody>
          <a:bodyPr vert="eaVert" anchor="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91482-769C-487B-BCEB-7CA310895954}" type="datetimeFigureOut">
              <a:rPr lang="zh-TW" altLang="en-US" smtClean="0"/>
              <a:t>2021/12/3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1EE4A-AA5F-4A64-80D3-E4462B12074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943797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15862" y="685800"/>
            <a:ext cx="2264646" cy="468878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685800"/>
            <a:ext cx="7904431" cy="4688785"/>
          </a:xfrm>
        </p:spPr>
        <p:txBody>
          <a:bodyPr vert="eaVert" anchor="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91482-769C-487B-BCEB-7CA310895954}" type="datetimeFigureOut">
              <a:rPr lang="zh-TW" altLang="en-US" smtClean="0"/>
              <a:t>2021/12/3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1EE4A-AA5F-4A64-80D3-E4462B12074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498824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10394707" cy="3311189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91482-769C-487B-BCEB-7CA310895954}" type="datetimeFigureOut">
              <a:rPr lang="zh-TW" altLang="en-US" smtClean="0"/>
              <a:t>2021/12/3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1EE4A-AA5F-4A64-80D3-E4462B12074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61879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3193487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3742267"/>
            <a:ext cx="10394707" cy="1639614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91482-769C-487B-BCEB-7CA310895954}" type="datetimeFigureOut">
              <a:rPr lang="zh-TW" altLang="en-US" smtClean="0"/>
              <a:t>2021/12/3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1EE4A-AA5F-4A64-80D3-E4462B12074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60845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814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5088714" cy="3311189"/>
          </a:xfrm>
        </p:spPr>
        <p:txBody>
          <a:bodyPr anchor="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5993971" y="2063396"/>
            <a:ext cx="5086538" cy="3311189"/>
          </a:xfrm>
        </p:spPr>
        <p:txBody>
          <a:bodyPr anchor="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91482-769C-487B-BCEB-7CA310895954}" type="datetimeFigureOut">
              <a:rPr lang="zh-TW" altLang="en-US" smtClean="0"/>
              <a:t>2021/12/3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1EE4A-AA5F-4A64-80D3-E4462B12074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383798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115814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8356" y="2063396"/>
            <a:ext cx="4856158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802" y="2861733"/>
            <a:ext cx="5088712" cy="2512852"/>
          </a:xfrm>
        </p:spPr>
        <p:txBody>
          <a:bodyPr anchor="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8191" y="2063396"/>
            <a:ext cx="4864491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5993969" y="2861733"/>
            <a:ext cx="5088713" cy="2512852"/>
          </a:xfrm>
        </p:spPr>
        <p:txBody>
          <a:bodyPr anchor="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91482-769C-487B-BCEB-7CA310895954}" type="datetimeFigureOut">
              <a:rPr lang="zh-TW" altLang="en-US" smtClean="0"/>
              <a:t>2021/12/3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1EE4A-AA5F-4A64-80D3-E4462B12074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535213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91482-769C-487B-BCEB-7CA310895954}" type="datetimeFigureOut">
              <a:rPr lang="zh-TW" altLang="en-US" smtClean="0"/>
              <a:t>2021/12/3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1EE4A-AA5F-4A64-80D3-E4462B12074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345216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91482-769C-487B-BCEB-7CA310895954}" type="datetimeFigureOut">
              <a:rPr lang="zh-TW" altLang="en-US" smtClean="0"/>
              <a:t>2021/12/3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1EE4A-AA5F-4A64-80D3-E4462B12074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715795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643" y="685800"/>
            <a:ext cx="4126860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46132" y="685800"/>
            <a:ext cx="6034375" cy="4688785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642" y="2709052"/>
            <a:ext cx="4126861" cy="2665533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91482-769C-487B-BCEB-7CA310895954}" type="datetimeFigureOut">
              <a:rPr lang="zh-TW" altLang="en-US" smtClean="0"/>
              <a:t>2021/12/3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1EE4A-AA5F-4A64-80D3-E4462B12074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8468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6345302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82362" y="0"/>
            <a:ext cx="3598146" cy="507153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2709052"/>
            <a:ext cx="6345301" cy="2362481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91482-769C-487B-BCEB-7CA310895954}" type="datetimeFigureOut">
              <a:rPr lang="zh-TW" altLang="en-US" smtClean="0"/>
              <a:t>2021/12/3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1EE4A-AA5F-4A64-80D3-E4462B12074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157216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jp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-25397" y="0"/>
            <a:ext cx="12005350" cy="6644081"/>
            <a:chOff x="-25397" y="0"/>
            <a:chExt cx="12005350" cy="6644081"/>
          </a:xfrm>
        </p:grpSpPr>
        <p:sp useBgFill="1">
          <p:nvSpPr>
            <p:cNvPr id="11" name="Rectangle 10"/>
            <p:cNvSpPr/>
            <p:nvPr/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63396"/>
            <a:ext cx="10396883" cy="33111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98083" y="5757334"/>
            <a:ext cx="3784600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4F191482-769C-487B-BCEB-7CA310895954}" type="datetimeFigureOut">
              <a:rPr lang="zh-TW" altLang="en-US" smtClean="0"/>
              <a:t>2021/12/3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1" y="5757334"/>
            <a:ext cx="5499719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7121" y="5757334"/>
            <a:ext cx="907186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04A1EE4A-AA5F-4A64-80D3-E4462B12074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85491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solidFill>
            <a:schemeClr val="accent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FBNsFVHbtyU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fa.gov.tw/Uploads/Links/&#38450;&#28797;&#23459;&#23566;&#21205;&#30059;/&#22320;&#38663;&#31687;/&#38450;&#38663;&#27880;&#24847;&#20107;&#38917;&#20043;&#20108;.swf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emf"/><Relationship Id="rId5" Type="http://schemas.openxmlformats.org/officeDocument/2006/relationships/package" Target="../embeddings/Microsoft_PowerPoint_Presentation1.pptx"/><Relationship Id="rId4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-7gST6gIIXs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0yGNSHfYHts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 smtClean="0"/>
              <a:t>地震來了怎麼辦</a:t>
            </a:r>
            <a:r>
              <a:rPr lang="en-US" altLang="zh-TW" dirty="0" smtClean="0"/>
              <a:t>?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22666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6685" y="99753"/>
            <a:ext cx="4401296" cy="6257626"/>
          </a:xfrm>
          <a:prstGeom prst="rect">
            <a:avLst/>
          </a:prstGeom>
        </p:spPr>
      </p:pic>
      <p:pic>
        <p:nvPicPr>
          <p:cNvPr id="3" name="圖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789" y="0"/>
            <a:ext cx="4488138" cy="6257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8891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2703" y="0"/>
            <a:ext cx="10396882" cy="947651"/>
          </a:xfrm>
        </p:spPr>
        <p:txBody>
          <a:bodyPr>
            <a:normAutofit/>
          </a:bodyPr>
          <a:lstStyle/>
          <a:p>
            <a:r>
              <a:rPr lang="en-US" altLang="zh-TW" sz="4000" dirty="0" smtClean="0"/>
              <a:t>20160920</a:t>
            </a:r>
            <a:r>
              <a:rPr lang="zh-TW" altLang="en-US" sz="4000" dirty="0" smtClean="0"/>
              <a:t>地震防災演練紀錄</a:t>
            </a:r>
            <a:endParaRPr lang="zh-TW" altLang="en-US" sz="4000" dirty="0"/>
          </a:p>
        </p:txBody>
      </p:sp>
      <p:pic>
        <p:nvPicPr>
          <p:cNvPr id="4" name="FBNsFVHbtyU"/>
          <p:cNvPicPr>
            <a:picLocks noGrp="1" noRot="1" noChangeAspect="1"/>
          </p:cNvPicPr>
          <p:nvPr>
            <p:ph sz="quarter" idx="13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530681" y="822961"/>
            <a:ext cx="8378097" cy="471331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 rot="1356006">
            <a:off x="6653600" y="766007"/>
            <a:ext cx="523572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TW" altLang="en-US" sz="54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參</a:t>
            </a:r>
            <a:r>
              <a:rPr lang="zh-TW" altLang="en-US" sz="54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部曲</a:t>
            </a:r>
            <a:r>
              <a:rPr lang="en-US" altLang="zh-TW" sz="54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-</a:t>
            </a:r>
            <a:r>
              <a:rPr lang="zh-TW" altLang="en-US" sz="54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逃生</a:t>
            </a:r>
            <a:r>
              <a:rPr lang="zh-TW" altLang="en-US" sz="54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演練</a:t>
            </a:r>
            <a:endParaRPr lang="zh-TW" altLang="en-US" sz="54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87873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前言</a:t>
            </a:r>
            <a:r>
              <a:rPr lang="en-US" altLang="zh-TW" dirty="0" smtClean="0"/>
              <a:t>: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3"/>
          </p:nvPr>
        </p:nvSpPr>
        <p:spPr>
          <a:xfrm>
            <a:off x="687976" y="1772451"/>
            <a:ext cx="10394707" cy="3311189"/>
          </a:xfrm>
        </p:spPr>
        <p:txBody>
          <a:bodyPr anchor="t">
            <a:normAutofit/>
          </a:bodyPr>
          <a:lstStyle/>
          <a:p>
            <a:r>
              <a:rPr lang="zh-TW" altLang="en-US" sz="2400" dirty="0" smtClean="0"/>
              <a:t>台灣位於歐亞大陸板塊交接處，造山運動頻繁，所以常會發生地震。</a:t>
            </a:r>
            <a:endParaRPr lang="en-US" altLang="zh-TW" sz="2400" dirty="0" smtClean="0"/>
          </a:p>
          <a:p>
            <a:r>
              <a:rPr lang="zh-TW" altLang="en-US" sz="2400" dirty="0" smtClean="0"/>
              <a:t>可怕的地震記憶</a:t>
            </a:r>
            <a:r>
              <a:rPr lang="en-US" altLang="zh-TW" sz="2400" dirty="0" smtClean="0"/>
              <a:t>:</a:t>
            </a:r>
            <a:endParaRPr lang="zh-TW" altLang="en-US" sz="2400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4835709"/>
              </p:ext>
            </p:extLst>
          </p:nvPr>
        </p:nvGraphicFramePr>
        <p:xfrm>
          <a:off x="685801" y="2924416"/>
          <a:ext cx="8128000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31224"/>
                <a:gridCol w="1532776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r>
                        <a:rPr lang="zh-TW" altLang="en-US" dirty="0" smtClean="0"/>
                        <a:t>地震事件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dirty="0" smtClean="0"/>
                        <a:t>發生時間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dirty="0" smtClean="0"/>
                        <a:t>發生地點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dirty="0" smtClean="0"/>
                        <a:t>傷亡人數</a:t>
                      </a:r>
                      <a:endParaRPr lang="zh-TW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TW" altLang="en-US" dirty="0" smtClean="0"/>
                        <a:t>台灣</a:t>
                      </a:r>
                      <a:r>
                        <a:rPr lang="en-US" altLang="zh-TW" dirty="0" smtClean="0"/>
                        <a:t>921</a:t>
                      </a:r>
                      <a:r>
                        <a:rPr lang="zh-TW" altLang="en-US" dirty="0" smtClean="0"/>
                        <a:t>大地震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1999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TW" altLang="en-US" dirty="0" smtClean="0"/>
                        <a:t>台灣</a:t>
                      </a:r>
                      <a:r>
                        <a:rPr lang="en-US" altLang="zh-TW" dirty="0" smtClean="0"/>
                        <a:t>0206</a:t>
                      </a:r>
                      <a:r>
                        <a:rPr lang="zh-TW" altLang="en-US" dirty="0" smtClean="0"/>
                        <a:t>台南大地震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2016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dirty="0" smtClean="0"/>
                        <a:t>日本</a:t>
                      </a:r>
                      <a:r>
                        <a:rPr lang="en-US" altLang="zh-TW" dirty="0" smtClean="0"/>
                        <a:t>311</a:t>
                      </a:r>
                      <a:r>
                        <a:rPr lang="zh-TW" altLang="en-US" dirty="0" smtClean="0"/>
                        <a:t>大地震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2011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TW" altLang="en-US" dirty="0" smtClean="0"/>
                        <a:t>日本</a:t>
                      </a:r>
                      <a:r>
                        <a:rPr lang="en-US" altLang="zh-TW" dirty="0" smtClean="0"/>
                        <a:t>0416</a:t>
                      </a:r>
                      <a:r>
                        <a:rPr lang="zh-TW" altLang="en-US" dirty="0" smtClean="0"/>
                        <a:t>熊本大地震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2016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TW" altLang="en-US" dirty="0" smtClean="0"/>
                        <a:t>中國四川大地震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2008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34009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/>
          <p:cNvSpPr txBox="1"/>
          <p:nvPr/>
        </p:nvSpPr>
        <p:spPr>
          <a:xfrm>
            <a:off x="3416531" y="2003368"/>
            <a:ext cx="4674678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4800" dirty="0" smtClean="0"/>
              <a:t>首部曲</a:t>
            </a:r>
            <a:r>
              <a:rPr lang="en-US" altLang="zh-TW" sz="4800" dirty="0" smtClean="0"/>
              <a:t>-</a:t>
            </a:r>
            <a:r>
              <a:rPr lang="zh-TW" altLang="en-US" sz="4800" dirty="0" smtClean="0"/>
              <a:t>防災準備</a:t>
            </a:r>
            <a:endParaRPr lang="en-US" altLang="zh-TW" sz="4800" dirty="0" smtClean="0"/>
          </a:p>
          <a:p>
            <a:r>
              <a:rPr lang="zh-TW" altLang="en-US" sz="4800" dirty="0" smtClean="0"/>
              <a:t>貳部曲</a:t>
            </a:r>
            <a:r>
              <a:rPr lang="en-US" altLang="zh-TW" sz="4800" dirty="0" smtClean="0"/>
              <a:t>-</a:t>
            </a:r>
            <a:r>
              <a:rPr lang="zh-TW" altLang="en-US" sz="4800" dirty="0" smtClean="0"/>
              <a:t>避難</a:t>
            </a:r>
            <a:endParaRPr lang="en-US" altLang="zh-TW" sz="4800" dirty="0" smtClean="0"/>
          </a:p>
          <a:p>
            <a:r>
              <a:rPr lang="zh-TW" altLang="en-US" sz="4800" dirty="0" smtClean="0"/>
              <a:t>參部曲</a:t>
            </a:r>
            <a:r>
              <a:rPr lang="en-US" altLang="zh-TW" sz="4800" dirty="0" smtClean="0"/>
              <a:t>-</a:t>
            </a:r>
            <a:r>
              <a:rPr lang="zh-TW" altLang="en-US" sz="4800" dirty="0" smtClean="0"/>
              <a:t>逃生疏散</a:t>
            </a:r>
            <a:endParaRPr lang="zh-TW" altLang="en-US" sz="4800" dirty="0"/>
          </a:p>
        </p:txBody>
      </p:sp>
      <p:sp>
        <p:nvSpPr>
          <p:cNvPr id="3" name="矩形 2"/>
          <p:cNvSpPr/>
          <p:nvPr/>
        </p:nvSpPr>
        <p:spPr>
          <a:xfrm>
            <a:off x="653758" y="656397"/>
            <a:ext cx="503214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TW" altLang="en-US" sz="54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地震防災三部曲</a:t>
            </a:r>
            <a:endParaRPr lang="zh-TW" altLang="en-US" sz="54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43073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83626" y="331923"/>
            <a:ext cx="10396882" cy="1151965"/>
          </a:xfrm>
        </p:spPr>
        <p:txBody>
          <a:bodyPr/>
          <a:lstStyle/>
          <a:p>
            <a:r>
              <a:rPr lang="zh-TW" altLang="en-US" dirty="0" smtClean="0"/>
              <a:t>地震發生時，你該怎麼辦</a:t>
            </a:r>
            <a:r>
              <a:rPr lang="en-US" altLang="zh-TW" dirty="0" smtClean="0"/>
              <a:t>?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3"/>
          </p:nvPr>
        </p:nvSpPr>
        <p:spPr>
          <a:xfrm>
            <a:off x="577735" y="1090807"/>
            <a:ext cx="10394707" cy="1178568"/>
          </a:xfrm>
        </p:spPr>
        <p:txBody>
          <a:bodyPr/>
          <a:lstStyle/>
          <a:p>
            <a:r>
              <a:rPr lang="en-US" altLang="zh-TW" dirty="0" smtClean="0">
                <a:hlinkClick r:id="rId3"/>
              </a:rPr>
              <a:t>http://www.nfa.gov.tw/Uploads//Links/</a:t>
            </a:r>
            <a:r>
              <a:rPr lang="zh-TW" altLang="en-US" dirty="0" smtClean="0">
                <a:hlinkClick r:id="rId3"/>
              </a:rPr>
              <a:t>防災宣導動畫</a:t>
            </a:r>
            <a:r>
              <a:rPr lang="en-US" altLang="zh-TW" dirty="0" smtClean="0">
                <a:hlinkClick r:id="rId3"/>
              </a:rPr>
              <a:t>/</a:t>
            </a:r>
            <a:r>
              <a:rPr lang="zh-TW" altLang="en-US" dirty="0" smtClean="0">
                <a:hlinkClick r:id="rId3"/>
              </a:rPr>
              <a:t>地震篇</a:t>
            </a:r>
            <a:r>
              <a:rPr lang="en-US" altLang="zh-TW" dirty="0" smtClean="0">
                <a:hlinkClick r:id="rId3"/>
              </a:rPr>
              <a:t>/</a:t>
            </a:r>
            <a:r>
              <a:rPr lang="zh-TW" altLang="en-US" dirty="0" smtClean="0">
                <a:hlinkClick r:id="rId3"/>
              </a:rPr>
              <a:t>防震注意事項之二</a:t>
            </a:r>
            <a:r>
              <a:rPr lang="en-US" altLang="zh-TW" dirty="0" smtClean="0">
                <a:hlinkClick r:id="rId3"/>
              </a:rPr>
              <a:t>.</a:t>
            </a:r>
            <a:r>
              <a:rPr lang="en-US" altLang="zh-TW" dirty="0" err="1" smtClean="0">
                <a:hlinkClick r:id="rId3"/>
              </a:rPr>
              <a:t>swf</a:t>
            </a:r>
            <a:endParaRPr lang="zh-TW" altLang="en-US" dirty="0"/>
          </a:p>
        </p:txBody>
      </p:sp>
      <p:graphicFrame>
        <p:nvGraphicFramePr>
          <p:cNvPr id="5" name="物件 4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408023"/>
              </p:ext>
            </p:extLst>
          </p:nvPr>
        </p:nvGraphicFramePr>
        <p:xfrm>
          <a:off x="2386701" y="1972753"/>
          <a:ext cx="6094413" cy="3427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" name="簡報" r:id="rId5" imgW="6094535" imgH="3427323" progId="PowerPoint.Show.12">
                  <p:embed/>
                </p:oleObj>
              </mc:Choice>
              <mc:Fallback>
                <p:oleObj name="簡報" r:id="rId5" imgW="6094535" imgH="3427323" progId="PowerPoint.Show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386701" y="1972753"/>
                        <a:ext cx="6094413" cy="3427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0285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35924" y="67394"/>
            <a:ext cx="10396882" cy="1151965"/>
          </a:xfrm>
        </p:spPr>
        <p:txBody>
          <a:bodyPr>
            <a:normAutofit/>
          </a:bodyPr>
          <a:lstStyle/>
          <a:p>
            <a:r>
              <a:rPr lang="zh-TW" altLang="en-US" dirty="0" smtClean="0"/>
              <a:t>家庭防災卡</a:t>
            </a:r>
            <a:endParaRPr lang="zh-TW" altLang="en-US" dirty="0"/>
          </a:p>
        </p:txBody>
      </p:sp>
      <p:pic>
        <p:nvPicPr>
          <p:cNvPr id="5" name="內容版面配置區 4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0858" y="1219359"/>
            <a:ext cx="7315200" cy="4341717"/>
          </a:xfrm>
        </p:spPr>
      </p:pic>
      <p:sp>
        <p:nvSpPr>
          <p:cNvPr id="4" name="矩形 3"/>
          <p:cNvSpPr/>
          <p:nvPr/>
        </p:nvSpPr>
        <p:spPr>
          <a:xfrm rot="1356006">
            <a:off x="6470719" y="757694"/>
            <a:ext cx="523572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TW" altLang="en-US" sz="54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首部曲</a:t>
            </a:r>
            <a:r>
              <a:rPr lang="en-US" altLang="zh-TW" sz="54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-</a:t>
            </a:r>
            <a:r>
              <a:rPr lang="zh-TW" altLang="en-US" sz="54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防災準備</a:t>
            </a:r>
            <a:endParaRPr lang="zh-TW" altLang="en-US" sz="54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0275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02673" y="278477"/>
            <a:ext cx="10396882" cy="1151965"/>
          </a:xfrm>
        </p:spPr>
        <p:txBody>
          <a:bodyPr/>
          <a:lstStyle/>
          <a:p>
            <a:r>
              <a:rPr lang="zh-TW" altLang="en-US" dirty="0" smtClean="0"/>
              <a:t>防震避難</a:t>
            </a:r>
            <a:r>
              <a:rPr lang="zh-TW" altLang="en-US" dirty="0"/>
              <a:t>頭套</a:t>
            </a:r>
          </a:p>
        </p:txBody>
      </p:sp>
      <p:pic>
        <p:nvPicPr>
          <p:cNvPr id="4" name="-7gST6gIIXs"/>
          <p:cNvPicPr>
            <a:picLocks noGrp="1" noRot="1" noChangeAspect="1"/>
          </p:cNvPicPr>
          <p:nvPr>
            <p:ph sz="quarter" idx="13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612670" y="1259823"/>
            <a:ext cx="7606145" cy="427903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 rot="1356006">
            <a:off x="6470719" y="757694"/>
            <a:ext cx="523572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TW" altLang="en-US" sz="54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首部曲</a:t>
            </a:r>
            <a:r>
              <a:rPr lang="en-US" altLang="zh-TW" sz="54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-</a:t>
            </a:r>
            <a:r>
              <a:rPr lang="zh-TW" altLang="en-US" sz="54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防災準備</a:t>
            </a:r>
            <a:endParaRPr lang="zh-TW" altLang="en-US" sz="54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41265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60616" y="403511"/>
            <a:ext cx="10396882" cy="1151965"/>
          </a:xfrm>
        </p:spPr>
        <p:txBody>
          <a:bodyPr/>
          <a:lstStyle/>
          <a:p>
            <a:r>
              <a:rPr lang="zh-TW" altLang="en-US" dirty="0" smtClean="0"/>
              <a:t>家庭緊急避難背包</a:t>
            </a:r>
            <a:endParaRPr lang="zh-TW" altLang="en-US" dirty="0"/>
          </a:p>
        </p:txBody>
      </p:sp>
      <p:pic>
        <p:nvPicPr>
          <p:cNvPr id="4" name="0yGNSHfYHts"/>
          <p:cNvPicPr>
            <a:picLocks noGrp="1" noRot="1" noChangeAspect="1"/>
          </p:cNvPicPr>
          <p:nvPr>
            <p:ph sz="quarter" idx="13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709771" y="1371600"/>
            <a:ext cx="7269886" cy="408986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 rot="1356006">
            <a:off x="6470719" y="757694"/>
            <a:ext cx="523572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TW" altLang="en-US" sz="54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首部曲</a:t>
            </a:r>
            <a:r>
              <a:rPr lang="en-US" altLang="zh-TW" sz="54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-</a:t>
            </a:r>
            <a:r>
              <a:rPr lang="zh-TW" altLang="en-US" sz="54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防災準備</a:t>
            </a:r>
            <a:endParaRPr lang="zh-TW" altLang="en-US" sz="54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82413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 rot="5400000">
            <a:off x="2982481" y="2616723"/>
            <a:ext cx="5843847" cy="610401"/>
          </a:xfrm>
        </p:spPr>
        <p:txBody>
          <a:bodyPr vert="vert270">
            <a:normAutofit/>
          </a:bodyPr>
          <a:lstStyle/>
          <a:p>
            <a:r>
              <a:rPr lang="zh-TW" altLang="zh-TW" sz="2800" dirty="0" smtClean="0"/>
              <a:t>事前</a:t>
            </a:r>
            <a:r>
              <a:rPr lang="zh-TW" altLang="zh-TW" sz="2800" dirty="0"/>
              <a:t>準備</a:t>
            </a:r>
            <a:r>
              <a:rPr lang="zh-TW" altLang="zh-TW" sz="2800" dirty="0" smtClean="0"/>
              <a:t>篇</a:t>
            </a:r>
            <a:r>
              <a:rPr lang="en-US" altLang="zh-TW" sz="2800" dirty="0"/>
              <a:t> </a:t>
            </a:r>
            <a:r>
              <a:rPr lang="en-US" altLang="zh-TW" sz="2800" dirty="0" smtClean="0"/>
              <a:t> </a:t>
            </a:r>
            <a:br>
              <a:rPr lang="en-US" altLang="zh-TW" sz="2800" dirty="0" smtClean="0"/>
            </a:br>
            <a:r>
              <a:rPr lang="en-US" altLang="zh-TW" sz="2800" dirty="0"/>
              <a:t/>
            </a:r>
            <a:br>
              <a:rPr lang="en-US" altLang="zh-TW" sz="2800" dirty="0"/>
            </a:br>
            <a:r>
              <a:rPr lang="zh-TW" altLang="zh-TW" sz="2800" dirty="0" smtClean="0"/>
              <a:t>緊急</a:t>
            </a:r>
            <a:r>
              <a:rPr lang="zh-TW" altLang="zh-TW" sz="2800" dirty="0"/>
              <a:t>避難包</a:t>
            </a:r>
            <a:r>
              <a:rPr lang="zh-TW" altLang="zh-TW" sz="2800" dirty="0" smtClean="0"/>
              <a:t>紀錄表</a:t>
            </a:r>
            <a:endParaRPr lang="zh-TW" altLang="en-US" sz="2800" dirty="0"/>
          </a:p>
        </p:txBody>
      </p:sp>
      <p:pic>
        <p:nvPicPr>
          <p:cNvPr id="4" name="內容版面配置區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385" y="0"/>
            <a:ext cx="4474603" cy="6350924"/>
          </a:xfr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1126" y="-24026"/>
            <a:ext cx="4481558" cy="637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742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6536" y="74815"/>
            <a:ext cx="8686431" cy="6087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0751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主要賽事">
  <a:themeElements>
    <a:clrScheme name="主要賽事">
      <a:dk1>
        <a:sysClr val="windowText" lastClr="000000"/>
      </a:dk1>
      <a:lt1>
        <a:sysClr val="window" lastClr="FFFFFF"/>
      </a:lt1>
      <a:dk2>
        <a:srgbClr val="424242"/>
      </a:dk2>
      <a:lt2>
        <a:srgbClr val="C8C8C8"/>
      </a:lt2>
      <a:accent1>
        <a:srgbClr val="B80E0F"/>
      </a:accent1>
      <a:accent2>
        <a:srgbClr val="A6987D"/>
      </a:accent2>
      <a:accent3>
        <a:srgbClr val="7F9A71"/>
      </a:accent3>
      <a:accent4>
        <a:srgbClr val="64969F"/>
      </a:accent4>
      <a:accent5>
        <a:srgbClr val="9B75B2"/>
      </a:accent5>
      <a:accent6>
        <a:srgbClr val="80737A"/>
      </a:accent6>
      <a:hlink>
        <a:srgbClr val="F21213"/>
      </a:hlink>
      <a:folHlink>
        <a:srgbClr val="B6A394"/>
      </a:folHlink>
    </a:clrScheme>
    <a:fontScheme name="主要賽事">
      <a:maj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主要賽事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blipFill>
          <a:blip xmlns:r="http://schemas.openxmlformats.org/officeDocument/2006/relationships" r:embed="rId1">
            <a:duotone>
              <a:schemeClr val="phClr">
                <a:shade val="88000"/>
                <a:lumMod val="88000"/>
              </a:schemeClr>
              <a:schemeClr val="phClr"/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st="127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48000"/>
                <a:satMod val="110000"/>
                <a:lumMod val="40000"/>
              </a:schemeClr>
              <a:schemeClr val="phClr">
                <a:tint val="90000"/>
                <a:lumMod val="10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Main Event" id="{AC372BB4-D83D-411E-B849-B641926BA760}" vid="{F1EFBDE3-1A95-4E3D-81AD-1F53D65BEA0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TM04033927[[fn=主要賽事]]</Template>
  <TotalTime>2938</TotalTime>
  <Words>147</Words>
  <Application>Microsoft Office PowerPoint</Application>
  <PresentationFormat>自訂</PresentationFormat>
  <Paragraphs>33</Paragraphs>
  <Slides>11</Slides>
  <Notes>0</Notes>
  <HiddenSlides>0</HiddenSlides>
  <MMClips>3</MMClips>
  <ScaleCrop>false</ScaleCrop>
  <HeadingPairs>
    <vt:vector size="6" baseType="variant">
      <vt:variant>
        <vt:lpstr>佈景主題</vt:lpstr>
      </vt:variant>
      <vt:variant>
        <vt:i4>1</vt:i4>
      </vt:variant>
      <vt:variant>
        <vt:lpstr>內嵌 OLE 伺服程式</vt:lpstr>
      </vt:variant>
      <vt:variant>
        <vt:i4>1</vt:i4>
      </vt:variant>
      <vt:variant>
        <vt:lpstr>投影片標題</vt:lpstr>
      </vt:variant>
      <vt:variant>
        <vt:i4>11</vt:i4>
      </vt:variant>
    </vt:vector>
  </HeadingPairs>
  <TitlesOfParts>
    <vt:vector size="13" baseType="lpstr">
      <vt:lpstr>主要賽事</vt:lpstr>
      <vt:lpstr>簡報</vt:lpstr>
      <vt:lpstr>地震來了怎麼辦?</vt:lpstr>
      <vt:lpstr>前言:</vt:lpstr>
      <vt:lpstr>PowerPoint 簡報</vt:lpstr>
      <vt:lpstr>地震發生時，你該怎麼辦?</vt:lpstr>
      <vt:lpstr>家庭防災卡</vt:lpstr>
      <vt:lpstr>防震避難頭套</vt:lpstr>
      <vt:lpstr>家庭緊急避難背包</vt:lpstr>
      <vt:lpstr>事前準備篇    緊急避難包紀錄表</vt:lpstr>
      <vt:lpstr>PowerPoint 簡報</vt:lpstr>
      <vt:lpstr>PowerPoint 簡報</vt:lpstr>
      <vt:lpstr>20160920地震防災演練紀錄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地震來了怎麼辦?</dc:title>
  <dc:creator>Huang-Pao Lee</dc:creator>
  <cp:lastModifiedBy>ABC</cp:lastModifiedBy>
  <cp:revision>12</cp:revision>
  <dcterms:created xsi:type="dcterms:W3CDTF">2016-09-06T06:31:55Z</dcterms:created>
  <dcterms:modified xsi:type="dcterms:W3CDTF">2021-12-03T14:37:22Z</dcterms:modified>
</cp:coreProperties>
</file>