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5" r:id="rId9"/>
    <p:sldId id="264" r:id="rId10"/>
    <p:sldId id="263" r:id="rId11"/>
    <p:sldId id="267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542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9837E19-9F0F-414C-958D-1D899207BA10}" type="datetimeFigureOut">
              <a:rPr lang="zh-TW" altLang="en-US" smtClean="0"/>
              <a:t>2016/9/26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A0D2836-883A-4BBB-A4FD-5BE9B87030A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30349" y="328879"/>
            <a:ext cx="9226550" cy="3888432"/>
          </a:xfrm>
          <a:prstGeom prst="rect">
            <a:avLst/>
          </a:prstGeom>
        </p:spPr>
        <p:txBody>
          <a:bodyPr vert="horz" lIns="91440" tIns="9144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TW" sz="4800" b="1" dirty="0" smtClean="0">
                <a:latin typeface="Comic Sans MS" pitchFamily="66" charset="0"/>
                <a:ea typeface="華康POP1體W5外字集" pitchFamily="81" charset="-120"/>
              </a:rPr>
              <a:t>I Saw the Wind Blow </a:t>
            </a:r>
            <a:r>
              <a:rPr lang="en-US" altLang="zh-TW" sz="4800" b="1" dirty="0" smtClean="0">
                <a:latin typeface="Comic Sans MS" pitchFamily="66" charset="0"/>
                <a:ea typeface="華康POP1體W5外字集" pitchFamily="81" charset="-120"/>
              </a:rPr>
              <a:t>Down Several </a:t>
            </a:r>
            <a:r>
              <a:rPr lang="en-US" altLang="zh-TW" sz="4800" b="1" dirty="0" smtClean="0">
                <a:latin typeface="Comic Sans MS" pitchFamily="66" charset="0"/>
                <a:ea typeface="華康POP1體W5外字集" pitchFamily="81" charset="-120"/>
              </a:rPr>
              <a:t>Trees</a:t>
            </a:r>
            <a:endParaRPr lang="en-US" altLang="zh-TW" sz="4800" b="1" dirty="0">
              <a:latin typeface="Comic Sans MS" pitchFamily="66" charset="0"/>
              <a:ea typeface="華康POP1體W5外字集" pitchFamily="81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5940152" y="6446161"/>
            <a:ext cx="3999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節錄自康軒八年級教材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212976"/>
            <a:ext cx="6480720" cy="29904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329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185614" y="548680"/>
            <a:ext cx="8799512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en-US" altLang="zh-TW" sz="2600" b="0" dirty="0">
                <a:latin typeface="Times New Roman" pitchFamily="18" charset="0"/>
                <a:ea typeface="標楷體" panose="03000509000000000000" pitchFamily="65" charset="-120"/>
                <a:cs typeface="Times New Roman" pitchFamily="18" charset="0"/>
              </a:rPr>
              <a:t>1. Cows don’t give milk.</a:t>
            </a:r>
          </a:p>
          <a:p>
            <a:pPr marL="457200" indent="-457200" eaLnBrk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en-US" altLang="zh-TW" sz="2600" b="0" dirty="0">
                <a:latin typeface="Times New Roman" pitchFamily="18" charset="0"/>
                <a:ea typeface="標楷體" panose="03000509000000000000" pitchFamily="65" charset="-120"/>
                <a:cs typeface="Times New Roman" pitchFamily="18" charset="0"/>
              </a:rPr>
              <a:t>2. Fish jump out of a pond or a bowl.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altLang="zh-TW" sz="2600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Millions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 of ants appear in open </a:t>
            </a:r>
            <a:r>
              <a:rPr lang="en-US" altLang="zh-TW" sz="2600" dirty="0">
                <a:latin typeface="Times New Roman" pitchFamily="18" charset="0"/>
                <a:cs typeface="Times New Roman" pitchFamily="18" charset="0"/>
                <a:hlinkClick r:id="" action="ppaction://noaction"/>
              </a:rPr>
              <a:t>spaces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4. Chickens don’t stay on the </a:t>
            </a:r>
            <a:r>
              <a:rPr lang="en-US" altLang="zh-TW" sz="2600" dirty="0">
                <a:latin typeface="Times New Roman" pitchFamily="18" charset="0"/>
                <a:cs typeface="Times New Roman" pitchFamily="18" charset="0"/>
              </a:rPr>
              <a:t>ground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 but rest in trees.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5. Snakes </a:t>
            </a:r>
            <a:r>
              <a:rPr lang="en-US" altLang="zh-TW" sz="2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come out of 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holes in the ground, even in winter.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6. Birds become much noisier. People can also </a:t>
            </a:r>
            <a:r>
              <a:rPr lang="en-US" altLang="zh-TW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see them 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TW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flying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 around </a:t>
            </a:r>
            <a:r>
              <a:rPr lang="en-US" altLang="zh-TW" sz="2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without resting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0"/>
            <a:ext cx="2555776" cy="227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7799" y="4509120"/>
            <a:ext cx="3657327" cy="2340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112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1788" y="676275"/>
            <a:ext cx="8321675" cy="36004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TW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 for </a:t>
            </a:r>
            <a:r>
              <a:rPr lang="en-US" altLang="zh-TW" sz="2800" b="0" dirty="0">
                <a:latin typeface="Times New Roman" pitchFamily="18" charset="0"/>
                <a:cs typeface="Times New Roman" pitchFamily="18" charset="0"/>
              </a:rPr>
              <a:t>your dog, perhaps it ate grass because it just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TW" sz="2800" dirty="0">
                <a:solidFill>
                  <a:srgbClr val="FF0000"/>
                </a:solidFill>
                <a:latin typeface="華康竹風體W4" pitchFamily="65" charset="-120"/>
                <a:ea typeface="華康竹風體W4" pitchFamily="65" charset="-120"/>
                <a:cs typeface="Times New Roman" pitchFamily="18" charset="0"/>
              </a:rPr>
              <a:t>(</a:t>
            </a:r>
            <a:r>
              <a:rPr lang="zh-TW" altLang="en-US" sz="2800" dirty="0">
                <a:solidFill>
                  <a:srgbClr val="FF0000"/>
                </a:solidFill>
                <a:latin typeface="華康竹風體W4" pitchFamily="65" charset="-120"/>
                <a:ea typeface="華康竹風體W4" pitchFamily="65" charset="-120"/>
                <a:cs typeface="Times New Roman" pitchFamily="18" charset="0"/>
              </a:rPr>
              <a:t>至於</a:t>
            </a:r>
            <a:r>
              <a:rPr lang="en-US" altLang="zh-TW" sz="2800" dirty="0">
                <a:solidFill>
                  <a:srgbClr val="FF0000"/>
                </a:solidFill>
                <a:latin typeface="華康竹風體W4" pitchFamily="65" charset="-120"/>
                <a:ea typeface="華康竹風體W4" pitchFamily="65" charset="-12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TW" sz="2800" b="0" dirty="0">
                <a:latin typeface="Times New Roman" pitchFamily="18" charset="0"/>
                <a:cs typeface="Times New Roman" pitchFamily="18" charset="0"/>
              </a:rPr>
              <a:t>needed grass to </a:t>
            </a:r>
            <a:r>
              <a:rPr lang="en-US" altLang="zh-TW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TW" sz="2800" b="0" dirty="0">
                <a:latin typeface="Times New Roman" pitchFamily="18" charset="0"/>
                <a:cs typeface="Times New Roman" pitchFamily="18" charset="0"/>
              </a:rPr>
              <a:t> itself  </a:t>
            </a:r>
            <a:r>
              <a:rPr lang="en-US" altLang="zh-TW" sz="28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healthy</a:t>
            </a:r>
            <a:r>
              <a:rPr lang="en-US" altLang="zh-TW" sz="2800" b="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150000"/>
              </a:lnSpc>
              <a:defRPr/>
            </a:pPr>
            <a:r>
              <a:rPr lang="zh-TW" altLang="en-US" sz="1400" b="0" dirty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endParaRPr lang="en-US" altLang="zh-TW" sz="1400" b="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TW" sz="2800" b="0" dirty="0">
                <a:latin typeface="Times New Roman" pitchFamily="18" charset="0"/>
                <a:cs typeface="Times New Roman" pitchFamily="18" charset="0"/>
              </a:rPr>
              <a:t>If you want to know</a:t>
            </a:r>
            <a:r>
              <a:rPr lang="zh-TW" altLang="en-US" sz="28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800" b="0" dirty="0">
                <a:latin typeface="Times New Roman" pitchFamily="18" charset="0"/>
                <a:cs typeface="Times New Roman" pitchFamily="18" charset="0"/>
              </a:rPr>
              <a:t>more about dogs, please visit: </a:t>
            </a:r>
            <a:r>
              <a:rPr lang="en-US" altLang="zh-TW" sz="2400" b="0" dirty="0" err="1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http://www.dogs.about.com</a:t>
            </a:r>
            <a:r>
              <a:rPr lang="en-US" altLang="zh-TW" sz="2400" b="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TW" sz="2800" b="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88100" y="3832225"/>
            <a:ext cx="2054225" cy="579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TW" sz="2400" b="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May 2 at 20:36</a:t>
            </a:r>
          </a:p>
        </p:txBody>
      </p:sp>
      <p:sp>
        <p:nvSpPr>
          <p:cNvPr id="6" name="橢圓 5"/>
          <p:cNvSpPr/>
          <p:nvPr/>
        </p:nvSpPr>
        <p:spPr>
          <a:xfrm>
            <a:off x="3498850" y="2081213"/>
            <a:ext cx="847725" cy="542925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cxnSp>
        <p:nvCxnSpPr>
          <p:cNvPr id="8" name="直線單箭頭接點 7"/>
          <p:cNvCxnSpPr/>
          <p:nvPr/>
        </p:nvCxnSpPr>
        <p:spPr>
          <a:xfrm rot="10800000">
            <a:off x="2173288" y="1271588"/>
            <a:ext cx="1697037" cy="75565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678" name="文字方塊 8"/>
          <p:cNvSpPr txBox="1">
            <a:spLocks noChangeArrowheads="1"/>
          </p:cNvSpPr>
          <p:nvPr/>
        </p:nvSpPr>
        <p:spPr bwMode="auto">
          <a:xfrm>
            <a:off x="2822575" y="2597150"/>
            <a:ext cx="2663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2400">
                <a:solidFill>
                  <a:srgbClr val="FF0000"/>
                </a:solidFill>
                <a:latin typeface="華康竹風體W4" pitchFamily="65" charset="-120"/>
                <a:ea typeface="華康竹風體W4" pitchFamily="65" charset="-120"/>
              </a:rPr>
              <a:t>(</a:t>
            </a:r>
            <a:r>
              <a:rPr lang="zh-TW" altLang="en-US" sz="2400">
                <a:solidFill>
                  <a:srgbClr val="FF0000"/>
                </a:solidFill>
                <a:latin typeface="華康竹風體W4" pitchFamily="65" charset="-120"/>
                <a:ea typeface="華康竹風體W4" pitchFamily="65" charset="-120"/>
              </a:rPr>
              <a:t>使</a:t>
            </a:r>
            <a:r>
              <a:rPr lang="zh-TW" altLang="en-US" sz="2400">
                <a:latin typeface="華康竹風體W4" pitchFamily="65" charset="-120"/>
                <a:ea typeface="華康竹風體W4" pitchFamily="65" charset="-120"/>
              </a:rPr>
              <a:t>它自己</a:t>
            </a:r>
            <a:r>
              <a:rPr lang="zh-TW" altLang="en-US" sz="2400">
                <a:solidFill>
                  <a:srgbClr val="FF0000"/>
                </a:solidFill>
                <a:latin typeface="華康竹風體W4" pitchFamily="65" charset="-120"/>
                <a:ea typeface="華康竹風體W4" pitchFamily="65" charset="-120"/>
              </a:rPr>
              <a:t>健康的</a:t>
            </a:r>
            <a:r>
              <a:rPr lang="en-US" altLang="zh-TW" sz="2400">
                <a:solidFill>
                  <a:srgbClr val="FF0000"/>
                </a:solidFill>
                <a:latin typeface="華康竹風體W4" pitchFamily="65" charset="-120"/>
                <a:ea typeface="華康竹風體W4" pitchFamily="65" charset="-120"/>
              </a:rPr>
              <a:t>)</a:t>
            </a:r>
            <a:endParaRPr lang="zh-TW" altLang="en-US" sz="2400">
              <a:solidFill>
                <a:srgbClr val="FF0000"/>
              </a:solidFill>
              <a:latin typeface="華康竹風體W4" pitchFamily="65" charset="-120"/>
              <a:ea typeface="華康竹風體W4" pitchFamily="65" charset="-120"/>
            </a:endParaRPr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26295">
            <a:off x="90744" y="4778421"/>
            <a:ext cx="3794822" cy="1879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98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60506">
            <a:off x="3980762" y="4527156"/>
            <a:ext cx="3221293" cy="1569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98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524600">
            <a:off x="7415489" y="5137052"/>
            <a:ext cx="1423711" cy="1559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4042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7188"/>
            <a:ext cx="7488832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0903"/>
            <a:ext cx="7488832" cy="3464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字方塊 4"/>
          <p:cNvSpPr txBox="1">
            <a:spLocks noChangeArrowheads="1"/>
          </p:cNvSpPr>
          <p:nvPr/>
        </p:nvSpPr>
        <p:spPr bwMode="auto">
          <a:xfrm>
            <a:off x="2771800" y="5589240"/>
            <a:ext cx="56886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4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 Trees may fall down.</a:t>
            </a:r>
          </a:p>
        </p:txBody>
      </p:sp>
    </p:spTree>
    <p:extLst>
      <p:ext uri="{BB962C8B-B14F-4D97-AF65-F5344CB8AC3E}">
        <p14:creationId xmlns:p14="http://schemas.microsoft.com/office/powerpoint/2010/main" val="212126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394" y="1196752"/>
            <a:ext cx="7524030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7188"/>
            <a:ext cx="7488832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字方塊 4"/>
          <p:cNvSpPr txBox="1">
            <a:spLocks noChangeArrowheads="1"/>
          </p:cNvSpPr>
          <p:nvPr/>
        </p:nvSpPr>
        <p:spPr bwMode="auto">
          <a:xfrm>
            <a:off x="2987824" y="5661248"/>
            <a:ext cx="55445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 There may be landslides.</a:t>
            </a:r>
          </a:p>
        </p:txBody>
      </p:sp>
    </p:spTree>
    <p:extLst>
      <p:ext uri="{BB962C8B-B14F-4D97-AF65-F5344CB8AC3E}">
        <p14:creationId xmlns:p14="http://schemas.microsoft.com/office/powerpoint/2010/main" val="3882945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7188"/>
            <a:ext cx="7488832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30" y="1124744"/>
            <a:ext cx="748198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字方塊 4"/>
          <p:cNvSpPr txBox="1">
            <a:spLocks noChangeArrowheads="1"/>
          </p:cNvSpPr>
          <p:nvPr/>
        </p:nvSpPr>
        <p:spPr bwMode="auto">
          <a:xfrm>
            <a:off x="3131840" y="5733256"/>
            <a:ext cx="51845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 There may be floods.</a:t>
            </a:r>
          </a:p>
        </p:txBody>
      </p:sp>
    </p:spTree>
    <p:extLst>
      <p:ext uri="{BB962C8B-B14F-4D97-AF65-F5344CB8AC3E}">
        <p14:creationId xmlns:p14="http://schemas.microsoft.com/office/powerpoint/2010/main" val="308431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7188"/>
            <a:ext cx="7488832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7" y="1166812"/>
            <a:ext cx="7444879" cy="3630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字方塊 4"/>
          <p:cNvSpPr txBox="1">
            <a:spLocks noChangeArrowheads="1"/>
          </p:cNvSpPr>
          <p:nvPr/>
        </p:nvSpPr>
        <p:spPr bwMode="auto">
          <a:xfrm>
            <a:off x="3275856" y="5733256"/>
            <a:ext cx="53286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36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4. Bridges may fall apart.</a:t>
            </a:r>
          </a:p>
        </p:txBody>
      </p:sp>
    </p:spTree>
    <p:extLst>
      <p:ext uri="{BB962C8B-B14F-4D97-AF65-F5344CB8AC3E}">
        <p14:creationId xmlns:p14="http://schemas.microsoft.com/office/powerpoint/2010/main" val="45081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11530" y="168092"/>
            <a:ext cx="7520940" cy="792088"/>
          </a:xfrm>
        </p:spPr>
        <p:txBody>
          <a:bodyPr/>
          <a:lstStyle/>
          <a:p>
            <a:pPr algn="ctr"/>
            <a:r>
              <a:rPr lang="en-US" altLang="zh-TW" dirty="0" smtClean="0">
                <a:solidFill>
                  <a:srgbClr val="FF0000"/>
                </a:solidFill>
                <a:latin typeface="Comic Sans MS" pitchFamily="66" charset="0"/>
                <a:ea typeface="華康POP1體W5外字集" pitchFamily="81" charset="-120"/>
              </a:rPr>
              <a:t>When typhoons comes, you need………</a:t>
            </a:r>
            <a:endParaRPr lang="zh-TW" altLang="en-US" dirty="0">
              <a:solidFill>
                <a:srgbClr val="FF0000"/>
              </a:solidFill>
              <a:latin typeface="Comic Sans MS" pitchFamily="66" charset="0"/>
              <a:ea typeface="華康POP1體W5外字集" pitchFamily="81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"/>
          <a:stretch>
            <a:fillRect/>
          </a:stretch>
        </p:blipFill>
        <p:spPr bwMode="auto">
          <a:xfrm>
            <a:off x="467544" y="980728"/>
            <a:ext cx="8208912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88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7584" y="1340768"/>
            <a:ext cx="7520940" cy="3579849"/>
          </a:xfrm>
        </p:spPr>
        <p:txBody>
          <a:bodyPr>
            <a:noAutofit/>
          </a:bodyPr>
          <a:lstStyle/>
          <a:p>
            <a:pPr algn="ctr"/>
            <a:r>
              <a:rPr lang="en-US" altLang="zh-TW" sz="8000" dirty="0" smtClean="0">
                <a:latin typeface="Comic Sans MS" pitchFamily="66" charset="0"/>
              </a:rPr>
              <a:t>What Else Do You Need ?</a:t>
            </a:r>
            <a:endParaRPr lang="zh-TW" altLang="en-US" sz="8000" dirty="0">
              <a:latin typeface="Comic Sans MS" pitchFamily="66" charset="0"/>
            </a:endParaRPr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solidFill>
                  <a:srgbClr val="FF0000"/>
                </a:solidFill>
              </a:rPr>
              <a:t>延伸討論</a:t>
            </a:r>
            <a:r>
              <a:rPr lang="en-US" altLang="zh-TW" dirty="0" smtClean="0">
                <a:solidFill>
                  <a:srgbClr val="FF0000"/>
                </a:solidFill>
              </a:rPr>
              <a:t>~~~~~~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28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9592" y="1484784"/>
            <a:ext cx="7520940" cy="3579849"/>
          </a:xfrm>
        </p:spPr>
        <p:txBody>
          <a:bodyPr>
            <a:noAutofit/>
          </a:bodyPr>
          <a:lstStyle/>
          <a:p>
            <a:pPr algn="ctr"/>
            <a:r>
              <a:rPr lang="en-US" altLang="zh-TW" sz="11500" dirty="0" smtClean="0">
                <a:solidFill>
                  <a:srgbClr val="FF0000"/>
                </a:solidFill>
                <a:latin typeface="Comic Sans MS" pitchFamily="66" charset="0"/>
                <a:ea typeface="華康POP1體W5外字集" pitchFamily="81" charset="-120"/>
              </a:rPr>
              <a:t>READING</a:t>
            </a:r>
            <a:endParaRPr lang="zh-TW" altLang="en-US" sz="11500" dirty="0">
              <a:solidFill>
                <a:srgbClr val="FF0000"/>
              </a:solidFill>
              <a:latin typeface="Comic Sans MS" pitchFamily="66" charset="0"/>
              <a:ea typeface="華康POP1體W5外字集" pitchFamily="81" charset="-12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95461" y="5373216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b="1" dirty="0" smtClean="0">
                <a:solidFill>
                  <a:srgbClr val="FFFF00"/>
                </a:solidFill>
                <a:latin typeface="Comic Sans MS" pitchFamily="66" charset="0"/>
                <a:ea typeface="華康POP1體W5外字集" pitchFamily="81" charset="-120"/>
              </a:rPr>
              <a:t>What may the animals act before an earthquake?</a:t>
            </a:r>
            <a:endParaRPr lang="zh-TW" altLang="en-US" sz="3600" b="1" dirty="0">
              <a:solidFill>
                <a:srgbClr val="FFFF00"/>
              </a:solidFill>
              <a:latin typeface="Comic Sans MS" pitchFamily="66" charset="0"/>
              <a:ea typeface="華康POP1體W5外字集" pitchFamily="81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1119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-96838"/>
            <a:ext cx="9144000" cy="6954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b="0"/>
          </a:p>
        </p:txBody>
      </p:sp>
      <p:sp>
        <p:nvSpPr>
          <p:cNvPr id="26627" name="矩形 1"/>
          <p:cNvSpPr>
            <a:spLocks noChangeArrowheads="1"/>
          </p:cNvSpPr>
          <p:nvPr/>
        </p:nvSpPr>
        <p:spPr bwMode="auto">
          <a:xfrm>
            <a:off x="190500" y="1593850"/>
            <a:ext cx="8953500" cy="39100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TW" sz="2600" b="0" dirty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Pink Bat: 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altLang="zh-TW" sz="2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saw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 my dog </a:t>
            </a:r>
            <a:r>
              <a:rPr lang="en-US" altLang="zh-TW" sz="2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eating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 grass. Is it a </a:t>
            </a:r>
            <a:r>
              <a:rPr lang="en-US" altLang="zh-TW" sz="2600" b="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sign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zh-TW" altLang="en-US" sz="2600" b="0" dirty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en-US" altLang="zh-TW" sz="26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coming </a:t>
            </a:r>
            <a:r>
              <a:rPr lang="en-US" altLang="zh-TW" sz="2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earthquake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? Help!                </a:t>
            </a:r>
            <a:r>
              <a:rPr lang="en-US" altLang="zh-TW" sz="2400" b="0" dirty="0">
                <a:solidFill>
                  <a:srgbClr val="00B0F0"/>
                </a:solidFill>
                <a:latin typeface="華康竹風體W4" pitchFamily="65" charset="-120"/>
                <a:ea typeface="華康竹風體W4" pitchFamily="65" charset="-120"/>
                <a:cs typeface="Times New Roman" pitchFamily="18" charset="0"/>
              </a:rPr>
              <a:t>					</a:t>
            </a:r>
            <a:r>
              <a:rPr lang="en-US" altLang="zh-TW" sz="2400" b="0" dirty="0" smtClean="0">
                <a:solidFill>
                  <a:srgbClr val="00B0F0"/>
                </a:solidFill>
                <a:latin typeface="華康竹風體W4" pitchFamily="65" charset="-120"/>
                <a:ea typeface="華康竹風體W4" pitchFamily="65" charset="-120"/>
                <a:cs typeface="Times New Roman" pitchFamily="18" charset="0"/>
              </a:rPr>
              <a:t>                                   </a:t>
            </a:r>
            <a:r>
              <a:rPr lang="en-US" altLang="zh-TW" sz="2600" b="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May </a:t>
            </a:r>
            <a:r>
              <a:rPr lang="en-US" altLang="zh-TW" sz="2600" b="0" dirty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1 at 20:22</a:t>
            </a:r>
          </a:p>
          <a:p>
            <a:pPr>
              <a:lnSpc>
                <a:spcPct val="150000"/>
              </a:lnSpc>
              <a:defRPr/>
            </a:pPr>
            <a:endParaRPr lang="en-US" altLang="zh-TW" sz="1050" b="0" dirty="0">
              <a:solidFill>
                <a:srgbClr val="7F7F7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TW" sz="2600" b="0" dirty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Purple Bug: 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I’m not sure. But some animals </a:t>
            </a:r>
            <a:r>
              <a:rPr lang="en-US" altLang="zh-TW" sz="2600" dirty="0">
                <a:latin typeface="Times New Roman" pitchFamily="18" charset="0"/>
                <a:cs typeface="Times New Roman" pitchFamily="18" charset="0"/>
              </a:rPr>
              <a:t>appear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 to feel an             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                    earthquake before it </a:t>
            </a:r>
            <a:r>
              <a:rPr lang="en-US" altLang="zh-TW" sz="2600" dirty="0">
                <a:latin typeface="Times New Roman" pitchFamily="18" charset="0"/>
                <a:cs typeface="Times New Roman" pitchFamily="18" charset="0"/>
              </a:rPr>
              <a:t>hits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TW" sz="2600" b="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Here are some examples</a:t>
            </a:r>
            <a:r>
              <a:rPr lang="en-US" altLang="zh-TW" sz="2600" b="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endParaRPr lang="en-US" altLang="zh-TW" sz="26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2" name="Picture 3"/>
          <p:cNvPicPr>
            <a:picLocks noChangeAspect="1" noChangeArrowheads="1"/>
          </p:cNvPicPr>
          <p:nvPr/>
        </p:nvPicPr>
        <p:blipFill>
          <a:blip r:embed="rId2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113" y="2327275"/>
            <a:ext cx="5143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33" name="群組 34"/>
          <p:cNvGrpSpPr>
            <a:grpSpLocks/>
          </p:cNvGrpSpPr>
          <p:nvPr/>
        </p:nvGrpSpPr>
        <p:grpSpPr bwMode="auto">
          <a:xfrm>
            <a:off x="295275" y="649288"/>
            <a:ext cx="8556625" cy="909637"/>
            <a:chOff x="228600" y="1536700"/>
            <a:chExt cx="8557260" cy="909320"/>
          </a:xfrm>
        </p:grpSpPr>
        <p:pic>
          <p:nvPicPr>
            <p:cNvPr id="26644" name="Picture 2"/>
            <p:cNvPicPr>
              <a:picLocks noChangeAspect="1" noChangeArrowheads="1"/>
            </p:cNvPicPr>
            <p:nvPr/>
          </p:nvPicPr>
          <p:blipFill>
            <a:blip r:embed="rId3">
              <a:lum contras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2" b="12000"/>
            <a:stretch>
              <a:fillRect/>
            </a:stretch>
          </p:blipFill>
          <p:spPr bwMode="auto">
            <a:xfrm>
              <a:off x="228600" y="1536700"/>
              <a:ext cx="855726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45" name="Picture 2"/>
            <p:cNvPicPr>
              <a:picLocks noChangeAspect="1" noChangeArrowheads="1"/>
            </p:cNvPicPr>
            <p:nvPr/>
          </p:nvPicPr>
          <p:blipFill>
            <a:blip r:embed="rId3">
              <a:lum contrast="2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280" t="46667" r="6677" b="3999"/>
            <a:stretch>
              <a:fillRect/>
            </a:stretch>
          </p:blipFill>
          <p:spPr bwMode="auto">
            <a:xfrm>
              <a:off x="7780020" y="1988820"/>
              <a:ext cx="426102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816350" y="5099050"/>
            <a:ext cx="5327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TW" altLang="en-US" sz="2400" b="0" dirty="0" smtClean="0">
                <a:solidFill>
                  <a:srgbClr val="FF0000"/>
                </a:solidFill>
                <a:latin typeface="華康竹風體W4" pitchFamily="65" charset="-120"/>
                <a:ea typeface="華康竹風體W4" pitchFamily="65" charset="-120"/>
                <a:cs typeface="Times New Roman" pitchFamily="18" charset="0"/>
              </a:rPr>
              <a:t>倒裝句 </a:t>
            </a:r>
            <a:r>
              <a:rPr lang="zh-TW" altLang="en-US" sz="2400" b="0" dirty="0" smtClean="0">
                <a:latin typeface="Times New Roman" pitchFamily="18" charset="0"/>
                <a:ea typeface="華康竹風體W4" pitchFamily="65" charset="-120"/>
                <a:cs typeface="Times New Roman" pitchFamily="18" charset="0"/>
              </a:rPr>
              <a:t> </a:t>
            </a:r>
            <a:r>
              <a:rPr lang="en-US" altLang="zh-TW" sz="2400" b="0" dirty="0" smtClean="0">
                <a:latin typeface="Times New Roman" pitchFamily="18" charset="0"/>
                <a:ea typeface="華康竹風體W4" pitchFamily="65" charset="-120"/>
                <a:cs typeface="Times New Roman" pitchFamily="18" charset="0"/>
              </a:rPr>
              <a:t>=</a:t>
            </a:r>
            <a:r>
              <a:rPr lang="en-US" altLang="zh-TW" sz="2400" b="0" dirty="0">
                <a:latin typeface="Times New Roman" pitchFamily="18" charset="0"/>
                <a:ea typeface="華康竹風體W4" pitchFamily="65" charset="-120"/>
                <a:cs typeface="Times New Roman" pitchFamily="18" charset="0"/>
              </a:rPr>
              <a:t>There are some examples here.</a:t>
            </a:r>
            <a:endParaRPr lang="zh-TW" altLang="en-US" sz="2400" dirty="0">
              <a:ea typeface="華康竹風體W4" pitchFamily="65" charset="-120"/>
              <a:cs typeface="Times New Roman" pitchFamily="18" charset="0"/>
            </a:endParaRPr>
          </a:p>
        </p:txBody>
      </p:sp>
      <p:pic>
        <p:nvPicPr>
          <p:cNvPr id="2663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479774"/>
            <a:ext cx="1753486" cy="1378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6495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角度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23</TotalTime>
  <Words>223</Words>
  <Application>Microsoft Office PowerPoint</Application>
  <PresentationFormat>如螢幕大小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角度</vt:lpstr>
      <vt:lpstr>PowerPoint 簡報</vt:lpstr>
      <vt:lpstr>PowerPoint 簡報</vt:lpstr>
      <vt:lpstr>PowerPoint 簡報</vt:lpstr>
      <vt:lpstr>PowerPoint 簡報</vt:lpstr>
      <vt:lpstr>PowerPoint 簡報</vt:lpstr>
      <vt:lpstr>When typhoons comes, you need………</vt:lpstr>
      <vt:lpstr>延伸討論~~~~~~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RITA CHAN</dc:creator>
  <cp:lastModifiedBy>user</cp:lastModifiedBy>
  <cp:revision>6</cp:revision>
  <dcterms:created xsi:type="dcterms:W3CDTF">2016-09-26T00:39:03Z</dcterms:created>
  <dcterms:modified xsi:type="dcterms:W3CDTF">2016-09-26T01:06:42Z</dcterms:modified>
</cp:coreProperties>
</file>