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11/6/2015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11/6/2015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11/6/2015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11/6/2015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11/6/2015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11/6/2015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11/6/2015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11/6/2015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11/6/2015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11/6/2015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11/6/2015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11/6/2015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校園安全小行家</a:t>
            </a:r>
            <a:endParaRPr lang="zh-TW" altLang="en-US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021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66800" y="230470"/>
            <a:ext cx="10058400" cy="1371600"/>
          </a:xfrm>
        </p:spPr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猜一猜，這是校園的哪一個角落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6814" y="2141319"/>
            <a:ext cx="5138243" cy="3853681"/>
          </a:xfrm>
        </p:spPr>
      </p:pic>
      <p:sp>
        <p:nvSpPr>
          <p:cNvPr id="7" name="矩形 6"/>
          <p:cNvSpPr/>
          <p:nvPr/>
        </p:nvSpPr>
        <p:spPr>
          <a:xfrm>
            <a:off x="3719095" y="2089037"/>
            <a:ext cx="2741002" cy="36678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3719095" y="2089036"/>
            <a:ext cx="1355181" cy="406127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282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猜一猜，這是校園的哪一個角落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內容版面配置區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82778" y="2586575"/>
            <a:ext cx="4579044" cy="343428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55159" y="2014194"/>
            <a:ext cx="3035038" cy="406127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4254403" y="2552175"/>
            <a:ext cx="3035038" cy="406127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076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22906" y="2333306"/>
            <a:ext cx="4855606" cy="3678938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猜一猜，這是校園的哪一個角落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11241" y="1744971"/>
            <a:ext cx="3678938" cy="13716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4511241" y="3812146"/>
            <a:ext cx="3678938" cy="278843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20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肥皂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TM03457510[[fn=肥皂]]</Template>
  <TotalTime>11</TotalTime>
  <Words>40</Words>
  <Application>Microsoft Office PowerPoint</Application>
  <PresentationFormat>寬螢幕</PresentationFormat>
  <Paragraphs>4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9" baseType="lpstr">
      <vt:lpstr>新細明體</vt:lpstr>
      <vt:lpstr>標楷體</vt:lpstr>
      <vt:lpstr>Century Gothic</vt:lpstr>
      <vt:lpstr>Garamond</vt:lpstr>
      <vt:lpstr>肥皂</vt:lpstr>
      <vt:lpstr>校園安全小行家</vt:lpstr>
      <vt:lpstr>猜一猜，這是校園的哪一個角落?</vt:lpstr>
      <vt:lpstr>猜一猜，這是校園的哪一個角落?</vt:lpstr>
      <vt:lpstr>猜一猜，這是校園的哪一個角落?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校園安全小行家</dc:title>
  <dc:creator>王惠滋</dc:creator>
  <cp:lastModifiedBy>王惠滋</cp:lastModifiedBy>
  <cp:revision>3</cp:revision>
  <dcterms:created xsi:type="dcterms:W3CDTF">2015-11-06T05:21:49Z</dcterms:created>
  <dcterms:modified xsi:type="dcterms:W3CDTF">2015-11-06T05:33:07Z</dcterms:modified>
</cp:coreProperties>
</file>