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7" r:id="rId4"/>
    <p:sldId id="266" r:id="rId5"/>
    <p:sldId id="265" r:id="rId6"/>
    <p:sldId id="264" r:id="rId7"/>
    <p:sldId id="260" r:id="rId8"/>
    <p:sldId id="261" r:id="rId9"/>
    <p:sldId id="258" r:id="rId10"/>
    <p:sldId id="271" r:id="rId11"/>
    <p:sldId id="269" r:id="rId12"/>
    <p:sldId id="270" r:id="rId13"/>
    <p:sldId id="259" r:id="rId14"/>
    <p:sldId id="257" r:id="rId15"/>
    <p:sldId id="262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E44D75-E827-4722-B2CD-DBFAD01A0C30}" type="datetimeFigureOut">
              <a:rPr lang="zh-TW" altLang="en-US" smtClean="0"/>
              <a:t>2015/11/6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AE5CF9-16E0-4DCD-AFE9-C9FFD21391E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67544" y="4365104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zh-TW" altLang="en-US" sz="6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遇</a:t>
            </a:r>
            <a:r>
              <a:rPr lang="zh-TW" altLang="en-US" sz="6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火重生</a:t>
            </a:r>
            <a:endParaRPr lang="zh-TW" altLang="en-US" sz="66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19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99695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zh-TW" altLang="en-US" sz="8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逃生演練小尖兵</a:t>
            </a:r>
            <a:endParaRPr lang="zh-TW" altLang="en-US" sz="8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0724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35521" y="54868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當我們身在火場中，我們應該如何避難逃生，以減少傷害？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988840"/>
            <a:ext cx="8686800" cy="504056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TW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(1</a:t>
            </a:r>
            <a:r>
              <a:rPr lang="en-US" altLang="zh-TW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保持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鎮定勿慌亂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(2</a:t>
            </a:r>
            <a:r>
              <a:rPr lang="en-US" altLang="zh-TW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欲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開門，用手背試探門板是否燒燙，若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不燙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才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可開門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(3)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用濕毛巾摀住口鼻，壓低身子走路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(4)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若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不小心身上著火，則趕快躺在地上左右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滾 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動</a:t>
            </a:r>
            <a:r>
              <a:rPr lang="zh-TW" altLang="en-US" sz="4600" dirty="0">
                <a:latin typeface="標楷體" panose="03000509000000000000" pitchFamily="65" charset="-120"/>
                <a:ea typeface="標楷體" panose="03000509000000000000" pitchFamily="65" charset="-120"/>
              </a:rPr>
              <a:t>來滅火，再快速離開現場就醫。</a:t>
            </a:r>
          </a:p>
          <a:p>
            <a:pPr marL="0" indent="0">
              <a:buNone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/>
          <p:cNvCxnSpPr/>
          <p:nvPr/>
        </p:nvCxnSpPr>
        <p:spPr>
          <a:xfrm>
            <a:off x="1279180" y="3501008"/>
            <a:ext cx="266429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/>
          <p:nvPr/>
        </p:nvSpPr>
        <p:spPr>
          <a:xfrm>
            <a:off x="1243188" y="378904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會延誤逃生時間</a:t>
            </a:r>
            <a:endParaRPr lang="zh-TW" altLang="en-US" sz="32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8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63691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總結</a:t>
            </a:r>
          </a:p>
        </p:txBody>
      </p:sp>
    </p:spTree>
    <p:extLst>
      <p:ext uri="{BB962C8B-B14F-4D97-AF65-F5344CB8AC3E}">
        <p14:creationId xmlns:p14="http://schemas.microsoft.com/office/powerpoint/2010/main" val="406117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6" r="1"/>
          <a:stretch/>
        </p:blipFill>
        <p:spPr>
          <a:xfrm>
            <a:off x="0" y="7987"/>
            <a:ext cx="5505600" cy="4092213"/>
          </a:xfrm>
          <a:prstGeom prst="rect">
            <a:avLst/>
          </a:prstGeom>
        </p:spPr>
      </p:pic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458" y="2234950"/>
            <a:ext cx="5311102" cy="5010474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-1167" r="-6250" b="6557"/>
          <a:stretch/>
        </p:blipFill>
        <p:spPr bwMode="auto">
          <a:xfrm>
            <a:off x="1403648" y="4677957"/>
            <a:ext cx="2160240" cy="2180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76056" y="7987"/>
            <a:ext cx="4203576" cy="838200"/>
          </a:xfrm>
        </p:spPr>
        <p:txBody>
          <a:bodyPr>
            <a:normAutofit/>
          </a:bodyPr>
          <a:lstStyle/>
          <a:p>
            <a:r>
              <a:rPr lang="zh-TW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火便利我們的生活</a:t>
            </a:r>
            <a:endParaRPr lang="zh-TW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15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68" y="2132856"/>
            <a:ext cx="7401664" cy="4536504"/>
          </a:xfrm>
        </p:spPr>
      </p:pic>
      <p:sp>
        <p:nvSpPr>
          <p:cNvPr id="10" name="標題 9"/>
          <p:cNvSpPr>
            <a:spLocks noGrp="1"/>
          </p:cNvSpPr>
          <p:nvPr>
            <p:ph type="title"/>
          </p:nvPr>
        </p:nvSpPr>
        <p:spPr>
          <a:xfrm>
            <a:off x="0" y="889248"/>
            <a:ext cx="9156977" cy="883568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latin typeface="+mn-ea"/>
                <a:ea typeface="+mn-ea"/>
              </a:rPr>
              <a:t>如果使用不慎</a:t>
            </a:r>
            <a:r>
              <a:rPr lang="en-US" altLang="zh-TW" sz="6000" b="1" dirty="0" smtClean="0">
                <a:latin typeface="+mn-ea"/>
                <a:ea typeface="+mn-ea"/>
              </a:rPr>
              <a:t>……</a:t>
            </a:r>
            <a:endParaRPr lang="zh-TW" altLang="en-US" sz="60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8394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-1167" r="-6250" b="6557"/>
          <a:stretch/>
        </p:blipFill>
        <p:spPr bwMode="auto">
          <a:xfrm>
            <a:off x="1547664" y="13599"/>
            <a:ext cx="6768752" cy="6830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8072" y="1340768"/>
            <a:ext cx="8388424" cy="838200"/>
          </a:xfrm>
        </p:spPr>
        <p:txBody>
          <a:bodyPr>
            <a:noAutofit/>
          </a:bodyPr>
          <a:lstStyle/>
          <a:p>
            <a:pPr algn="ctr"/>
            <a:r>
              <a:rPr lang="zh-TW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星星之火 可以燎原</a:t>
            </a:r>
            <a:endParaRPr lang="zh-TW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55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1"/>
          <a:stretch/>
        </p:blipFill>
        <p:spPr>
          <a:xfrm>
            <a:off x="1909307" y="20563"/>
            <a:ext cx="5471005" cy="6837437"/>
          </a:xfrm>
        </p:spPr>
      </p:pic>
    </p:spTree>
    <p:extLst>
      <p:ext uri="{BB962C8B-B14F-4D97-AF65-F5344CB8AC3E}">
        <p14:creationId xmlns:p14="http://schemas.microsoft.com/office/powerpoint/2010/main" val="83863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/>
          <a:lstStyle/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(1)	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火災發生時，要撥打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? 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628800"/>
            <a:ext cx="4392488" cy="4525963"/>
          </a:xfrm>
        </p:spPr>
        <p:txBody>
          <a:bodyPr>
            <a:normAutofit/>
          </a:bodyPr>
          <a:lstStyle/>
          <a:p>
            <a:r>
              <a:rPr lang="en-US" altLang="zh-TW" sz="8800" dirty="0" smtClean="0">
                <a:solidFill>
                  <a:srgbClr val="FF0000"/>
                </a:solidFill>
              </a:rPr>
              <a:t>119</a:t>
            </a:r>
            <a:endParaRPr lang="zh-TW" altLang="en-US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15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/>
          <a:lstStyle/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(2)	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消防隊員的工作時間是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5" t="2911" r="10481" b="12803"/>
          <a:stretch/>
        </p:blipFill>
        <p:spPr bwMode="auto">
          <a:xfrm>
            <a:off x="819717" y="2515195"/>
            <a:ext cx="7712723" cy="43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043608" y="1124744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一天二十四小時，</a:t>
            </a:r>
            <a:endParaRPr lang="en-US" altLang="zh-TW" sz="36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一年三百六十五天，輪班工作。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4587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/>
          </a:bodyPr>
          <a:lstStyle/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(3)	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消防隊出勤的信號聲是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" t="2911" r="10303" b="12803"/>
          <a:stretch/>
        </p:blipFill>
        <p:spPr bwMode="auto">
          <a:xfrm>
            <a:off x="759562" y="2636912"/>
            <a:ext cx="7556854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403648" y="1558533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嗶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---</a:t>
            </a:r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嗶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---</a:t>
            </a:r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嗶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---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421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(4)	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消防隊的消防車有哪幾種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1982" r="10301" b="12469"/>
          <a:stretch/>
        </p:blipFill>
        <p:spPr bwMode="auto">
          <a:xfrm>
            <a:off x="539552" y="2344177"/>
            <a:ext cx="7992888" cy="453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187624" y="1076543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幫浦消防車、化學消防車、</a:t>
            </a:r>
            <a:endParaRPr lang="en-US" altLang="zh-TW" sz="36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雲梯消防車、救護車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445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430560"/>
            <a:ext cx="8686800" cy="8382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/>
              <a:t>  </a:t>
            </a:r>
            <a:r>
              <a:rPr lang="zh-TW" altLang="en-US" sz="4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認識火災</a:t>
            </a:r>
            <a:endParaRPr lang="zh-TW" altLang="en-US" sz="4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類 火災</a:t>
            </a:r>
            <a:r>
              <a:rPr lang="zh-TW" altLang="en-US" dirty="0" smtClean="0">
                <a:latin typeface="標楷體"/>
                <a:ea typeface="標楷體"/>
              </a:rPr>
              <a:t>： 普通火災</a:t>
            </a:r>
            <a:endParaRPr lang="en-US" altLang="zh-TW" dirty="0" smtClean="0">
              <a:latin typeface="標楷體"/>
              <a:ea typeface="標楷體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類 火災</a:t>
            </a:r>
            <a:r>
              <a:rPr lang="zh-TW" altLang="en-US" dirty="0" smtClean="0">
                <a:latin typeface="標楷體"/>
                <a:ea typeface="標楷體"/>
              </a:rPr>
              <a:t>： 油類火災</a:t>
            </a:r>
            <a:endParaRPr lang="en-US" altLang="zh-TW" dirty="0" smtClean="0">
              <a:latin typeface="標楷體"/>
              <a:ea typeface="標楷體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類 火災</a:t>
            </a:r>
            <a:r>
              <a:rPr lang="zh-TW" altLang="en-US" dirty="0" smtClean="0">
                <a:latin typeface="標楷體"/>
                <a:ea typeface="標楷體"/>
              </a:rPr>
              <a:t>： 電氣火災</a:t>
            </a:r>
            <a:endParaRPr lang="en-US" altLang="zh-TW" dirty="0" smtClean="0">
              <a:latin typeface="標楷體"/>
              <a:ea typeface="標楷體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類 火災</a:t>
            </a:r>
            <a:r>
              <a:rPr lang="zh-TW" altLang="en-US" dirty="0" smtClean="0">
                <a:latin typeface="標楷體"/>
                <a:ea typeface="標楷體"/>
              </a:rPr>
              <a:t>： 金屬火災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5508104" y="1773684"/>
            <a:ext cx="1299820" cy="992106"/>
            <a:chOff x="5859532" y="1268760"/>
            <a:chExt cx="1299820" cy="99210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3"/>
            <a:stretch/>
          </p:blipFill>
          <p:spPr bwMode="auto">
            <a:xfrm>
              <a:off x="5859532" y="1412776"/>
              <a:ext cx="923338" cy="848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字方塊 4"/>
            <p:cNvSpPr txBox="1"/>
            <p:nvPr/>
          </p:nvSpPr>
          <p:spPr>
            <a:xfrm>
              <a:off x="6282189" y="126876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5400" dirty="0" smtClean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水</a:t>
              </a:r>
              <a:endParaRPr lang="zh-TW" altLang="en-US" sz="5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7" name="文字方塊 6"/>
          <p:cNvSpPr txBox="1"/>
          <p:nvPr/>
        </p:nvSpPr>
        <p:spPr>
          <a:xfrm>
            <a:off x="5369331" y="308115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掩蓋法</a:t>
            </a:r>
            <a:endParaRPr lang="zh-TW" altLang="en-US" sz="4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364088" y="416127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截斷電源</a:t>
            </a:r>
            <a:endParaRPr lang="zh-TW" altLang="en-US" sz="4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901063" y="5169386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特定化學滅火劑</a:t>
            </a:r>
            <a:endParaRPr lang="zh-TW" altLang="en-US" sz="4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369331" y="106493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滅火</a:t>
            </a:r>
            <a:r>
              <a:rPr lang="zh-TW" altLang="en-US" sz="4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方式</a:t>
            </a:r>
          </a:p>
        </p:txBody>
      </p:sp>
    </p:spTree>
    <p:extLst>
      <p:ext uri="{BB962C8B-B14F-4D97-AF65-F5344CB8AC3E}">
        <p14:creationId xmlns:p14="http://schemas.microsoft.com/office/powerpoint/2010/main" val="61079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/>
          <a:lstStyle/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(5)	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消防隊的工作內容有哪些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t="3227" r="10836" b="12803"/>
          <a:stretch/>
        </p:blipFill>
        <p:spPr bwMode="auto">
          <a:xfrm>
            <a:off x="0" y="2519329"/>
            <a:ext cx="7731315" cy="433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t="3125" r="10578" b="12891"/>
          <a:stretch/>
        </p:blipFill>
        <p:spPr bwMode="auto">
          <a:xfrm>
            <a:off x="1317640" y="2479204"/>
            <a:ext cx="7816611" cy="43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7" t="3126" r="11127" b="12695"/>
          <a:stretch/>
        </p:blipFill>
        <p:spPr bwMode="auto">
          <a:xfrm>
            <a:off x="755576" y="2503190"/>
            <a:ext cx="7717135" cy="43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t="3125" r="10688" b="13281"/>
          <a:stretch/>
        </p:blipFill>
        <p:spPr bwMode="auto">
          <a:xfrm>
            <a:off x="750975" y="2503191"/>
            <a:ext cx="7781465" cy="43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11560" y="1180762"/>
            <a:ext cx="75713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滅火、鍛鍊身體、維護消防設備、</a:t>
            </a:r>
            <a:endParaRPr lang="en-US" altLang="zh-TW" sz="36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到學校宣導防災演練、地震、水災、</a:t>
            </a:r>
            <a:endParaRPr lang="en-US" altLang="zh-TW" sz="36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山崩救災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179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8313" y="86260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(6</a:t>
            </a:r>
            <a:r>
              <a:rPr lang="en-US" altLang="zh-TW" dirty="0" smtClean="0"/>
              <a:t>)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當作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者的爸爸出勤工作時，作者和媽媽的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心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情是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如何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b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3125" r="10908" b="13086"/>
          <a:stretch/>
        </p:blipFill>
        <p:spPr bwMode="auto">
          <a:xfrm>
            <a:off x="539552" y="2364250"/>
            <a:ext cx="8047261" cy="452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3059832" y="150910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擔心、煩惱、害怕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493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798</TotalTime>
  <Words>241</Words>
  <Application>Microsoft Office PowerPoint</Application>
  <PresentationFormat>如螢幕大小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旅程</vt:lpstr>
      <vt:lpstr>PowerPoint 簡報</vt:lpstr>
      <vt:lpstr>PowerPoint 簡報</vt:lpstr>
      <vt:lpstr>(1) 火災發生時，要撥打? </vt:lpstr>
      <vt:lpstr>(2) 消防隊員的工作時間是?</vt:lpstr>
      <vt:lpstr>(3) 消防隊出勤的信號聲是?</vt:lpstr>
      <vt:lpstr>(4) 消防隊的消防車有哪幾種?</vt:lpstr>
      <vt:lpstr>  認識火災</vt:lpstr>
      <vt:lpstr>(5) 消防隊的工作內容有哪些?</vt:lpstr>
      <vt:lpstr>(6)當作者的爸爸出勤工作時，作者和媽媽的心    情是如何? </vt:lpstr>
      <vt:lpstr>逃生演練小尖兵</vt:lpstr>
      <vt:lpstr>當我們身在火場中，我們應該如何避難逃生，以減少傷害？</vt:lpstr>
      <vt:lpstr>總結</vt:lpstr>
      <vt:lpstr>火便利我們的生活</vt:lpstr>
      <vt:lpstr>如果使用不慎……</vt:lpstr>
      <vt:lpstr>星星之火 可以燎原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leah</dc:creator>
  <cp:lastModifiedBy>leah</cp:lastModifiedBy>
  <cp:revision>21</cp:revision>
  <dcterms:created xsi:type="dcterms:W3CDTF">2015-11-04T11:35:25Z</dcterms:created>
  <dcterms:modified xsi:type="dcterms:W3CDTF">2015-11-05T22:23:21Z</dcterms:modified>
</cp:coreProperties>
</file>