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B003-841C-4126-9290-415025EFF175}" type="datetimeFigureOut">
              <a:rPr lang="zh-TW" altLang="en-US" smtClean="0"/>
              <a:t>2015/10/24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EA4D-3753-4D4A-BDBF-20BEF7A23FF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1753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B003-841C-4126-9290-415025EFF175}" type="datetimeFigureOut">
              <a:rPr lang="zh-TW" altLang="en-US" smtClean="0"/>
              <a:t>2015/10/24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EA4D-3753-4D4A-BDBF-20BEF7A23FF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90826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B003-841C-4126-9290-415025EFF175}" type="datetimeFigureOut">
              <a:rPr lang="zh-TW" altLang="en-US" smtClean="0"/>
              <a:t>2015/10/24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EA4D-3753-4D4A-BDBF-20BEF7A23FF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81420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B003-841C-4126-9290-415025EFF175}" type="datetimeFigureOut">
              <a:rPr lang="zh-TW" altLang="en-US" smtClean="0"/>
              <a:t>2015/10/24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EA4D-3753-4D4A-BDBF-20BEF7A23FF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53020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B003-841C-4126-9290-415025EFF175}" type="datetimeFigureOut">
              <a:rPr lang="zh-TW" altLang="en-US" smtClean="0"/>
              <a:t>2015/10/24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EA4D-3753-4D4A-BDBF-20BEF7A23FF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7739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B003-841C-4126-9290-415025EFF175}" type="datetimeFigureOut">
              <a:rPr lang="zh-TW" altLang="en-US" smtClean="0"/>
              <a:t>2015/10/24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EA4D-3753-4D4A-BDBF-20BEF7A23FF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58691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B003-841C-4126-9290-415025EFF175}" type="datetimeFigureOut">
              <a:rPr lang="zh-TW" altLang="en-US" smtClean="0"/>
              <a:t>2015/10/24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EA4D-3753-4D4A-BDBF-20BEF7A23FF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0874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B003-841C-4126-9290-415025EFF175}" type="datetimeFigureOut">
              <a:rPr lang="zh-TW" altLang="en-US" smtClean="0"/>
              <a:t>2015/10/24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EA4D-3753-4D4A-BDBF-20BEF7A23FF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2354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B003-841C-4126-9290-415025EFF175}" type="datetimeFigureOut">
              <a:rPr lang="zh-TW" altLang="en-US" smtClean="0"/>
              <a:t>2015/10/24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EA4D-3753-4D4A-BDBF-20BEF7A23FF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22246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B003-841C-4126-9290-415025EFF175}" type="datetimeFigureOut">
              <a:rPr lang="zh-TW" altLang="en-US" smtClean="0"/>
              <a:t>2015/10/24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EA4D-3753-4D4A-BDBF-20BEF7A23FF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696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1B003-841C-4126-9290-415025EFF175}" type="datetimeFigureOut">
              <a:rPr lang="zh-TW" altLang="en-US" smtClean="0"/>
              <a:t>2015/10/24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EA4D-3753-4D4A-BDBF-20BEF7A23FF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6203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1B003-841C-4126-9290-415025EFF175}" type="datetimeFigureOut">
              <a:rPr lang="zh-TW" altLang="en-US" smtClean="0"/>
              <a:t>2015/10/24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0EA4D-3753-4D4A-BDBF-20BEF7A23FF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9556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6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東明</a:t>
            </a:r>
            <a:r>
              <a:rPr lang="zh-TW" altLang="en-US" sz="6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國小防災教學</a:t>
            </a:r>
            <a:endParaRPr lang="zh-TW" altLang="en-US" sz="6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885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764704"/>
            <a:ext cx="6984776" cy="5238582"/>
          </a:xfrm>
        </p:spPr>
      </p:pic>
    </p:spTree>
    <p:extLst>
      <p:ext uri="{BB962C8B-B14F-4D97-AF65-F5344CB8AC3E}">
        <p14:creationId xmlns:p14="http://schemas.microsoft.com/office/powerpoint/2010/main" val="1708702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36712"/>
            <a:ext cx="7200800" cy="5400600"/>
          </a:xfrm>
        </p:spPr>
      </p:pic>
    </p:spTree>
    <p:extLst>
      <p:ext uri="{BB962C8B-B14F-4D97-AF65-F5344CB8AC3E}">
        <p14:creationId xmlns:p14="http://schemas.microsoft.com/office/powerpoint/2010/main" val="3704602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64704"/>
            <a:ext cx="7632848" cy="5724636"/>
          </a:xfrm>
        </p:spPr>
      </p:pic>
    </p:spTree>
    <p:extLst>
      <p:ext uri="{BB962C8B-B14F-4D97-AF65-F5344CB8AC3E}">
        <p14:creationId xmlns:p14="http://schemas.microsoft.com/office/powerpoint/2010/main" val="667669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92696"/>
            <a:ext cx="7632848" cy="5724636"/>
          </a:xfrm>
        </p:spPr>
      </p:pic>
    </p:spTree>
    <p:extLst>
      <p:ext uri="{BB962C8B-B14F-4D97-AF65-F5344CB8AC3E}">
        <p14:creationId xmlns:p14="http://schemas.microsoft.com/office/powerpoint/2010/main" val="921456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92696"/>
            <a:ext cx="7560840" cy="5670630"/>
          </a:xfrm>
        </p:spPr>
      </p:pic>
    </p:spTree>
    <p:extLst>
      <p:ext uri="{BB962C8B-B14F-4D97-AF65-F5344CB8AC3E}">
        <p14:creationId xmlns:p14="http://schemas.microsoft.com/office/powerpoint/2010/main" val="4210783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48680"/>
            <a:ext cx="7848872" cy="5886654"/>
          </a:xfrm>
        </p:spPr>
      </p:pic>
    </p:spTree>
    <p:extLst>
      <p:ext uri="{BB962C8B-B14F-4D97-AF65-F5344CB8AC3E}">
        <p14:creationId xmlns:p14="http://schemas.microsoft.com/office/powerpoint/2010/main" val="1547756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20688"/>
            <a:ext cx="7851716" cy="5888787"/>
          </a:xfrm>
        </p:spPr>
      </p:pic>
    </p:spTree>
    <p:extLst>
      <p:ext uri="{BB962C8B-B14F-4D97-AF65-F5344CB8AC3E}">
        <p14:creationId xmlns:p14="http://schemas.microsoft.com/office/powerpoint/2010/main" val="602804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</Words>
  <Application>Microsoft Office PowerPoint</Application>
  <PresentationFormat>如螢幕大小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Office 佈景主題</vt:lpstr>
      <vt:lpstr>東明國小防災教學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東明國小防災教學</dc:title>
  <dc:creator>user</dc:creator>
  <cp:lastModifiedBy>user</cp:lastModifiedBy>
  <cp:revision>1</cp:revision>
  <dcterms:created xsi:type="dcterms:W3CDTF">2015-10-24T02:04:27Z</dcterms:created>
  <dcterms:modified xsi:type="dcterms:W3CDTF">2015-10-24T02:10:55Z</dcterms:modified>
</cp:coreProperties>
</file>