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36" r:id="rId1"/>
  </p:sldMasterIdLst>
  <p:sldIdLst>
    <p:sldId id="256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291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687855-62DD-4A14-B357-1B14EE98EA73}" type="doc">
      <dgm:prSet loTypeId="urn:microsoft.com/office/officeart/2005/8/layout/arrow2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9303BC5E-F7DA-4C8A-BBB7-AF5FDEAE755A}">
      <dgm:prSet phldrT="[文字]"/>
      <dgm:spPr/>
      <dgm:t>
        <a:bodyPr/>
        <a:lstStyle/>
        <a:p>
          <a:r>
            <a:rPr lang="en-US" altLang="zh-TW" b="1" dirty="0" smtClean="0"/>
            <a:t>12.24</a:t>
          </a:r>
          <a:r>
            <a:rPr lang="zh-TW" altLang="en-US" b="1" dirty="0" smtClean="0">
              <a:solidFill>
                <a:srgbClr val="FF0000"/>
              </a:solidFill>
            </a:rPr>
            <a:t>說明會</a:t>
          </a:r>
          <a:endParaRPr lang="zh-TW" altLang="en-US" b="1" dirty="0">
            <a:solidFill>
              <a:srgbClr val="FF0000"/>
            </a:solidFill>
          </a:endParaRPr>
        </a:p>
      </dgm:t>
    </dgm:pt>
    <dgm:pt modelId="{5128E288-C7D1-4BC8-A2BC-8653746BB7AC}" type="parTrans" cxnId="{11771114-48D6-430D-A6A7-4ED681731466}">
      <dgm:prSet/>
      <dgm:spPr/>
      <dgm:t>
        <a:bodyPr/>
        <a:lstStyle/>
        <a:p>
          <a:endParaRPr lang="zh-TW" altLang="en-US" b="1"/>
        </a:p>
      </dgm:t>
    </dgm:pt>
    <dgm:pt modelId="{7B2825BF-D14E-47FB-8317-E183A506063D}" type="sibTrans" cxnId="{11771114-48D6-430D-A6A7-4ED681731466}">
      <dgm:prSet/>
      <dgm:spPr/>
      <dgm:t>
        <a:bodyPr/>
        <a:lstStyle/>
        <a:p>
          <a:endParaRPr lang="zh-TW" altLang="en-US" b="1"/>
        </a:p>
      </dgm:t>
    </dgm:pt>
    <dgm:pt modelId="{12296AD7-C5F4-4C88-A887-EDDEECC44B74}">
      <dgm:prSet/>
      <dgm:spPr/>
      <dgm:t>
        <a:bodyPr/>
        <a:lstStyle/>
        <a:p>
          <a:r>
            <a:rPr lang="en-US" b="1" dirty="0" smtClean="0"/>
            <a:t>104.04.22</a:t>
          </a:r>
        </a:p>
        <a:p>
          <a:r>
            <a:rPr lang="zh-TW" altLang="en-US" b="1" dirty="0" smtClean="0">
              <a:solidFill>
                <a:srgbClr val="FF0000"/>
              </a:solidFill>
            </a:rPr>
            <a:t>工作坊</a:t>
          </a:r>
          <a:endParaRPr lang="en-US" altLang="zh-TW" b="1" dirty="0" smtClean="0">
            <a:solidFill>
              <a:srgbClr val="FF0000"/>
            </a:solidFill>
          </a:endParaRPr>
        </a:p>
        <a:p>
          <a:r>
            <a:rPr lang="en-US" altLang="zh-TW" b="1" dirty="0" smtClean="0"/>
            <a:t>(</a:t>
          </a:r>
          <a:r>
            <a:rPr lang="zh-TW" altLang="en-US" b="1" dirty="0" smtClean="0"/>
            <a:t>深化與執行</a:t>
          </a:r>
          <a:r>
            <a:rPr lang="en-US" altLang="zh-TW" b="1" dirty="0" smtClean="0"/>
            <a:t>)</a:t>
          </a:r>
          <a:endParaRPr lang="zh-TW" altLang="en-US" b="1" dirty="0"/>
        </a:p>
      </dgm:t>
    </dgm:pt>
    <dgm:pt modelId="{575A84BD-CE32-4A64-A59E-C08AC7FC1E11}" type="parTrans" cxnId="{E19EA19E-4B6F-4A8F-B67E-5AE0305A1E2A}">
      <dgm:prSet/>
      <dgm:spPr/>
      <dgm:t>
        <a:bodyPr/>
        <a:lstStyle/>
        <a:p>
          <a:endParaRPr lang="zh-TW" altLang="en-US" b="1"/>
        </a:p>
      </dgm:t>
    </dgm:pt>
    <dgm:pt modelId="{A97200EB-4027-4CB4-BBBF-0FAF6AAD8FE9}" type="sibTrans" cxnId="{E19EA19E-4B6F-4A8F-B67E-5AE0305A1E2A}">
      <dgm:prSet/>
      <dgm:spPr/>
      <dgm:t>
        <a:bodyPr/>
        <a:lstStyle/>
        <a:p>
          <a:endParaRPr lang="zh-TW" altLang="en-US" b="1"/>
        </a:p>
      </dgm:t>
    </dgm:pt>
    <dgm:pt modelId="{9362355B-6025-4B9D-94E7-63CA2B74C9ED}">
      <dgm:prSet/>
      <dgm:spPr/>
      <dgm:t>
        <a:bodyPr/>
        <a:lstStyle/>
        <a:p>
          <a:r>
            <a:rPr lang="en-US" b="1" dirty="0" smtClean="0"/>
            <a:t>104.03.18</a:t>
          </a:r>
        </a:p>
        <a:p>
          <a:r>
            <a:rPr lang="zh-TW" altLang="en-US" b="1" dirty="0" smtClean="0">
              <a:solidFill>
                <a:srgbClr val="FF0000"/>
              </a:solidFill>
            </a:rPr>
            <a:t>工作坊</a:t>
          </a:r>
          <a:endParaRPr lang="en-US" altLang="zh-TW" b="1" dirty="0" smtClean="0">
            <a:solidFill>
              <a:srgbClr val="FF0000"/>
            </a:solidFill>
          </a:endParaRPr>
        </a:p>
        <a:p>
          <a:r>
            <a:rPr lang="en-US" altLang="zh-TW" b="1" dirty="0" smtClean="0"/>
            <a:t>(</a:t>
          </a:r>
          <a:r>
            <a:rPr lang="zh-TW" altLang="en-US" b="1" dirty="0" smtClean="0"/>
            <a:t>理論與實務</a:t>
          </a:r>
          <a:r>
            <a:rPr lang="en-US" altLang="zh-TW" b="1" dirty="0" smtClean="0"/>
            <a:t>)</a:t>
          </a:r>
          <a:endParaRPr lang="zh-TW" altLang="en-US" b="1" dirty="0"/>
        </a:p>
      </dgm:t>
    </dgm:pt>
    <dgm:pt modelId="{157CFEF3-B39C-440C-9B2A-788807B03D94}" type="parTrans" cxnId="{0DDAD14C-3C3B-4080-8148-D5B94EBC7B17}">
      <dgm:prSet/>
      <dgm:spPr/>
      <dgm:t>
        <a:bodyPr/>
        <a:lstStyle/>
        <a:p>
          <a:endParaRPr lang="zh-TW" altLang="en-US" b="1"/>
        </a:p>
      </dgm:t>
    </dgm:pt>
    <dgm:pt modelId="{67D49EAE-DDE6-4C6A-ACAE-DF04718FFA70}" type="sibTrans" cxnId="{0DDAD14C-3C3B-4080-8148-D5B94EBC7B17}">
      <dgm:prSet/>
      <dgm:spPr/>
      <dgm:t>
        <a:bodyPr/>
        <a:lstStyle/>
        <a:p>
          <a:endParaRPr lang="zh-TW" altLang="en-US" b="1"/>
        </a:p>
      </dgm:t>
    </dgm:pt>
    <dgm:pt modelId="{D78ABBC3-7D84-4993-B6EB-FD0C36D5FA95}">
      <dgm:prSet/>
      <dgm:spPr/>
      <dgm:t>
        <a:bodyPr/>
        <a:lstStyle/>
        <a:p>
          <a:r>
            <a:rPr lang="en-US" b="1" dirty="0" smtClean="0"/>
            <a:t>104.05.1-14</a:t>
          </a:r>
          <a:r>
            <a:rPr lang="zh-TW" altLang="en-US" b="1" dirty="0" smtClean="0"/>
            <a:t>防災</a:t>
          </a:r>
          <a:r>
            <a:rPr lang="zh-TW" altLang="en-US" b="1" dirty="0" smtClean="0">
              <a:solidFill>
                <a:srgbClr val="FF0000"/>
              </a:solidFill>
            </a:rPr>
            <a:t>教學設計</a:t>
          </a:r>
          <a:r>
            <a:rPr lang="zh-TW" altLang="en-US" b="1" dirty="0" smtClean="0"/>
            <a:t>徵集評選</a:t>
          </a:r>
          <a:endParaRPr lang="zh-TW" altLang="en-US" b="1" dirty="0"/>
        </a:p>
      </dgm:t>
    </dgm:pt>
    <dgm:pt modelId="{FF92D8C0-45CC-4448-A722-F74E18911FBB}" type="parTrans" cxnId="{8FA9C2F9-73AE-4034-AA1D-C5F85FC5E90D}">
      <dgm:prSet/>
      <dgm:spPr/>
      <dgm:t>
        <a:bodyPr/>
        <a:lstStyle/>
        <a:p>
          <a:endParaRPr lang="zh-TW" altLang="en-US" b="1"/>
        </a:p>
      </dgm:t>
    </dgm:pt>
    <dgm:pt modelId="{E323A37F-DF40-4C77-8F15-4F35478F22E1}" type="sibTrans" cxnId="{8FA9C2F9-73AE-4034-AA1D-C5F85FC5E90D}">
      <dgm:prSet/>
      <dgm:spPr/>
      <dgm:t>
        <a:bodyPr/>
        <a:lstStyle/>
        <a:p>
          <a:endParaRPr lang="zh-TW" altLang="en-US" b="1"/>
        </a:p>
      </dgm:t>
    </dgm:pt>
    <dgm:pt modelId="{F4CD80D8-0A73-49FD-B534-8FF6EA8E8ED6}">
      <dgm:prSet/>
      <dgm:spPr/>
      <dgm:t>
        <a:bodyPr/>
        <a:lstStyle/>
        <a:p>
          <a:r>
            <a:rPr lang="en-US" b="1" dirty="0" smtClean="0"/>
            <a:t>104.6.15-20</a:t>
          </a:r>
          <a:r>
            <a:rPr lang="zh-TW" altLang="en-US" b="1" dirty="0" smtClean="0"/>
            <a:t>防災</a:t>
          </a:r>
          <a:r>
            <a:rPr lang="zh-TW" altLang="en-US" b="1" dirty="0" smtClean="0">
              <a:solidFill>
                <a:srgbClr val="FF0000"/>
              </a:solidFill>
            </a:rPr>
            <a:t>教學成果</a:t>
          </a:r>
          <a:r>
            <a:rPr lang="zh-TW" altLang="en-US" b="1" dirty="0" smtClean="0"/>
            <a:t>徵集評選</a:t>
          </a:r>
          <a:endParaRPr lang="zh-TW" altLang="en-US" b="1" dirty="0"/>
        </a:p>
      </dgm:t>
    </dgm:pt>
    <dgm:pt modelId="{9E5A264A-B80A-4816-96A0-677D887A4DD4}" type="parTrans" cxnId="{379189FF-E845-493B-AF3A-DEC17A64157A}">
      <dgm:prSet/>
      <dgm:spPr/>
      <dgm:t>
        <a:bodyPr/>
        <a:lstStyle/>
        <a:p>
          <a:endParaRPr lang="zh-TW" altLang="en-US" b="1"/>
        </a:p>
      </dgm:t>
    </dgm:pt>
    <dgm:pt modelId="{F360F5D1-4743-45A1-8AF4-3180C84FF703}" type="sibTrans" cxnId="{379189FF-E845-493B-AF3A-DEC17A64157A}">
      <dgm:prSet/>
      <dgm:spPr/>
      <dgm:t>
        <a:bodyPr/>
        <a:lstStyle/>
        <a:p>
          <a:endParaRPr lang="zh-TW" altLang="en-US" b="1"/>
        </a:p>
      </dgm:t>
    </dgm:pt>
    <dgm:pt modelId="{55853074-ED02-42A8-9E07-8214E95798F7}" type="pres">
      <dgm:prSet presAssocID="{32687855-62DD-4A14-B357-1B14EE98EA73}" presName="arrowDiagram" presStyleCnt="0">
        <dgm:presLayoutVars>
          <dgm:chMax val="5"/>
          <dgm:dir/>
          <dgm:resizeHandles val="exact"/>
        </dgm:presLayoutVars>
      </dgm:prSet>
      <dgm:spPr/>
    </dgm:pt>
    <dgm:pt modelId="{EA35D422-132C-4E43-9F6D-245901013C8A}" type="pres">
      <dgm:prSet presAssocID="{32687855-62DD-4A14-B357-1B14EE98EA73}" presName="arrow" presStyleLbl="bgShp" presStyleIdx="0" presStyleCnt="1"/>
      <dgm:spPr/>
    </dgm:pt>
    <dgm:pt modelId="{F64B4D5D-BC52-4BDF-9FB5-A55FE5CB938A}" type="pres">
      <dgm:prSet presAssocID="{32687855-62DD-4A14-B357-1B14EE98EA73}" presName="arrowDiagram5" presStyleCnt="0"/>
      <dgm:spPr/>
    </dgm:pt>
    <dgm:pt modelId="{3EBCE2DD-AE9D-4703-9D3D-A3F372BD619E}" type="pres">
      <dgm:prSet presAssocID="{9303BC5E-F7DA-4C8A-BBB7-AF5FDEAE755A}" presName="bullet5a" presStyleLbl="node1" presStyleIdx="0" presStyleCnt="5"/>
      <dgm:spPr/>
    </dgm:pt>
    <dgm:pt modelId="{C87AECB7-EA77-4EAC-A45C-000D1660FC52}" type="pres">
      <dgm:prSet presAssocID="{9303BC5E-F7DA-4C8A-BBB7-AF5FDEAE755A}" presName="textBox5a" presStyleLbl="revTx" presStyleIdx="0" presStyleCnt="5">
        <dgm:presLayoutVars>
          <dgm:bulletEnabled val="1"/>
        </dgm:presLayoutVars>
      </dgm:prSet>
      <dgm:spPr/>
    </dgm:pt>
    <dgm:pt modelId="{43B07321-DE53-449B-9641-E066C2105885}" type="pres">
      <dgm:prSet presAssocID="{9362355B-6025-4B9D-94E7-63CA2B74C9ED}" presName="bullet5b" presStyleLbl="node1" presStyleIdx="1" presStyleCnt="5"/>
      <dgm:spPr/>
    </dgm:pt>
    <dgm:pt modelId="{25B49618-D301-4FED-861B-4814B36BA534}" type="pres">
      <dgm:prSet presAssocID="{9362355B-6025-4B9D-94E7-63CA2B74C9ED}" presName="textBox5b" presStyleLbl="revTx" presStyleIdx="1" presStyleCnt="5">
        <dgm:presLayoutVars>
          <dgm:bulletEnabled val="1"/>
        </dgm:presLayoutVars>
      </dgm:prSet>
      <dgm:spPr/>
    </dgm:pt>
    <dgm:pt modelId="{7214C136-358D-4C23-B26D-8426115D1F1C}" type="pres">
      <dgm:prSet presAssocID="{12296AD7-C5F4-4C88-A887-EDDEECC44B74}" presName="bullet5c" presStyleLbl="node1" presStyleIdx="2" presStyleCnt="5"/>
      <dgm:spPr/>
    </dgm:pt>
    <dgm:pt modelId="{73F82C65-B9C5-4E85-B1FC-CAF1DE07A887}" type="pres">
      <dgm:prSet presAssocID="{12296AD7-C5F4-4C88-A887-EDDEECC44B74}" presName="textBox5c" presStyleLbl="revTx" presStyleIdx="2" presStyleCnt="5">
        <dgm:presLayoutVars>
          <dgm:bulletEnabled val="1"/>
        </dgm:presLayoutVars>
      </dgm:prSet>
      <dgm:spPr/>
    </dgm:pt>
    <dgm:pt modelId="{30EC00B9-1B48-4E42-A1E7-1E56DD5FF59A}" type="pres">
      <dgm:prSet presAssocID="{D78ABBC3-7D84-4993-B6EB-FD0C36D5FA95}" presName="bullet5d" presStyleLbl="node1" presStyleIdx="3" presStyleCnt="5"/>
      <dgm:spPr/>
    </dgm:pt>
    <dgm:pt modelId="{04BE4343-0315-4F5D-BC97-D882BBDC83CF}" type="pres">
      <dgm:prSet presAssocID="{D78ABBC3-7D84-4993-B6EB-FD0C36D5FA95}" presName="textBox5d" presStyleLbl="revTx" presStyleIdx="3" presStyleCnt="5">
        <dgm:presLayoutVars>
          <dgm:bulletEnabled val="1"/>
        </dgm:presLayoutVars>
      </dgm:prSet>
      <dgm:spPr/>
    </dgm:pt>
    <dgm:pt modelId="{54CFA1FB-A8B1-4C1F-AE5D-F6A14DB8C820}" type="pres">
      <dgm:prSet presAssocID="{F4CD80D8-0A73-49FD-B534-8FF6EA8E8ED6}" presName="bullet5e" presStyleLbl="node1" presStyleIdx="4" presStyleCnt="5"/>
      <dgm:spPr/>
    </dgm:pt>
    <dgm:pt modelId="{E2D70F40-BED6-42B1-9D6D-1683DFB8406B}" type="pres">
      <dgm:prSet presAssocID="{F4CD80D8-0A73-49FD-B534-8FF6EA8E8ED6}" presName="textBox5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150C059-B76D-45BF-9DE3-F6906EE51037}" type="presOf" srcId="{9362355B-6025-4B9D-94E7-63CA2B74C9ED}" destId="{25B49618-D301-4FED-861B-4814B36BA534}" srcOrd="0" destOrd="0" presId="urn:microsoft.com/office/officeart/2005/8/layout/arrow2"/>
    <dgm:cxn modelId="{8FA9C2F9-73AE-4034-AA1D-C5F85FC5E90D}" srcId="{32687855-62DD-4A14-B357-1B14EE98EA73}" destId="{D78ABBC3-7D84-4993-B6EB-FD0C36D5FA95}" srcOrd="3" destOrd="0" parTransId="{FF92D8C0-45CC-4448-A722-F74E18911FBB}" sibTransId="{E323A37F-DF40-4C77-8F15-4F35478F22E1}"/>
    <dgm:cxn modelId="{76608D1B-A13A-4F1C-AA7D-2EF127FD7345}" type="presOf" srcId="{32687855-62DD-4A14-B357-1B14EE98EA73}" destId="{55853074-ED02-42A8-9E07-8214E95798F7}" srcOrd="0" destOrd="0" presId="urn:microsoft.com/office/officeart/2005/8/layout/arrow2"/>
    <dgm:cxn modelId="{AB215B13-A2D7-46C6-929E-B51A739870EF}" type="presOf" srcId="{12296AD7-C5F4-4C88-A887-EDDEECC44B74}" destId="{73F82C65-B9C5-4E85-B1FC-CAF1DE07A887}" srcOrd="0" destOrd="0" presId="urn:microsoft.com/office/officeart/2005/8/layout/arrow2"/>
    <dgm:cxn modelId="{0DDAD14C-3C3B-4080-8148-D5B94EBC7B17}" srcId="{32687855-62DD-4A14-B357-1B14EE98EA73}" destId="{9362355B-6025-4B9D-94E7-63CA2B74C9ED}" srcOrd="1" destOrd="0" parTransId="{157CFEF3-B39C-440C-9B2A-788807B03D94}" sibTransId="{67D49EAE-DDE6-4C6A-ACAE-DF04718FFA70}"/>
    <dgm:cxn modelId="{E19EA19E-4B6F-4A8F-B67E-5AE0305A1E2A}" srcId="{32687855-62DD-4A14-B357-1B14EE98EA73}" destId="{12296AD7-C5F4-4C88-A887-EDDEECC44B74}" srcOrd="2" destOrd="0" parTransId="{575A84BD-CE32-4A64-A59E-C08AC7FC1E11}" sibTransId="{A97200EB-4027-4CB4-BBBF-0FAF6AAD8FE9}"/>
    <dgm:cxn modelId="{11771114-48D6-430D-A6A7-4ED681731466}" srcId="{32687855-62DD-4A14-B357-1B14EE98EA73}" destId="{9303BC5E-F7DA-4C8A-BBB7-AF5FDEAE755A}" srcOrd="0" destOrd="0" parTransId="{5128E288-C7D1-4BC8-A2BC-8653746BB7AC}" sibTransId="{7B2825BF-D14E-47FB-8317-E183A506063D}"/>
    <dgm:cxn modelId="{54F43393-4A30-427B-8CA4-39362E30E9EC}" type="presOf" srcId="{F4CD80D8-0A73-49FD-B534-8FF6EA8E8ED6}" destId="{E2D70F40-BED6-42B1-9D6D-1683DFB8406B}" srcOrd="0" destOrd="0" presId="urn:microsoft.com/office/officeart/2005/8/layout/arrow2"/>
    <dgm:cxn modelId="{379189FF-E845-493B-AF3A-DEC17A64157A}" srcId="{32687855-62DD-4A14-B357-1B14EE98EA73}" destId="{F4CD80D8-0A73-49FD-B534-8FF6EA8E8ED6}" srcOrd="4" destOrd="0" parTransId="{9E5A264A-B80A-4816-96A0-677D887A4DD4}" sibTransId="{F360F5D1-4743-45A1-8AF4-3180C84FF703}"/>
    <dgm:cxn modelId="{10CB22AD-C36C-47FB-95E1-4E6B3F3E7E03}" type="presOf" srcId="{9303BC5E-F7DA-4C8A-BBB7-AF5FDEAE755A}" destId="{C87AECB7-EA77-4EAC-A45C-000D1660FC52}" srcOrd="0" destOrd="0" presId="urn:microsoft.com/office/officeart/2005/8/layout/arrow2"/>
    <dgm:cxn modelId="{4FFDAF58-532C-4691-A10B-AB275DDB80C6}" type="presOf" srcId="{D78ABBC3-7D84-4993-B6EB-FD0C36D5FA95}" destId="{04BE4343-0315-4F5D-BC97-D882BBDC83CF}" srcOrd="0" destOrd="0" presId="urn:microsoft.com/office/officeart/2005/8/layout/arrow2"/>
    <dgm:cxn modelId="{C5710D42-5255-4ADB-ADA0-B00D9B77C584}" type="presParOf" srcId="{55853074-ED02-42A8-9E07-8214E95798F7}" destId="{EA35D422-132C-4E43-9F6D-245901013C8A}" srcOrd="0" destOrd="0" presId="urn:microsoft.com/office/officeart/2005/8/layout/arrow2"/>
    <dgm:cxn modelId="{E13D09C6-E689-4895-B0AD-3BFC3ACA5482}" type="presParOf" srcId="{55853074-ED02-42A8-9E07-8214E95798F7}" destId="{F64B4D5D-BC52-4BDF-9FB5-A55FE5CB938A}" srcOrd="1" destOrd="0" presId="urn:microsoft.com/office/officeart/2005/8/layout/arrow2"/>
    <dgm:cxn modelId="{F972A928-53B4-45AC-98D9-F590A2760641}" type="presParOf" srcId="{F64B4D5D-BC52-4BDF-9FB5-A55FE5CB938A}" destId="{3EBCE2DD-AE9D-4703-9D3D-A3F372BD619E}" srcOrd="0" destOrd="0" presId="urn:microsoft.com/office/officeart/2005/8/layout/arrow2"/>
    <dgm:cxn modelId="{BE79873D-DEB2-4DE2-A0AE-15CCD7A4B888}" type="presParOf" srcId="{F64B4D5D-BC52-4BDF-9FB5-A55FE5CB938A}" destId="{C87AECB7-EA77-4EAC-A45C-000D1660FC52}" srcOrd="1" destOrd="0" presId="urn:microsoft.com/office/officeart/2005/8/layout/arrow2"/>
    <dgm:cxn modelId="{473CCBC2-0B08-4201-989C-E6BFD8D06872}" type="presParOf" srcId="{F64B4D5D-BC52-4BDF-9FB5-A55FE5CB938A}" destId="{43B07321-DE53-449B-9641-E066C2105885}" srcOrd="2" destOrd="0" presId="urn:microsoft.com/office/officeart/2005/8/layout/arrow2"/>
    <dgm:cxn modelId="{3C7F6C13-0C49-4B83-A957-95CBDDFA9687}" type="presParOf" srcId="{F64B4D5D-BC52-4BDF-9FB5-A55FE5CB938A}" destId="{25B49618-D301-4FED-861B-4814B36BA534}" srcOrd="3" destOrd="0" presId="urn:microsoft.com/office/officeart/2005/8/layout/arrow2"/>
    <dgm:cxn modelId="{CA403CE0-9128-43D1-A4B9-85124BED951C}" type="presParOf" srcId="{F64B4D5D-BC52-4BDF-9FB5-A55FE5CB938A}" destId="{7214C136-358D-4C23-B26D-8426115D1F1C}" srcOrd="4" destOrd="0" presId="urn:microsoft.com/office/officeart/2005/8/layout/arrow2"/>
    <dgm:cxn modelId="{59C1AF8D-0A4F-4296-8D24-07EDAAE367F5}" type="presParOf" srcId="{F64B4D5D-BC52-4BDF-9FB5-A55FE5CB938A}" destId="{73F82C65-B9C5-4E85-B1FC-CAF1DE07A887}" srcOrd="5" destOrd="0" presId="urn:microsoft.com/office/officeart/2005/8/layout/arrow2"/>
    <dgm:cxn modelId="{D1C469B3-02C7-4688-8B90-0FB4DFFBE17F}" type="presParOf" srcId="{F64B4D5D-BC52-4BDF-9FB5-A55FE5CB938A}" destId="{30EC00B9-1B48-4E42-A1E7-1E56DD5FF59A}" srcOrd="6" destOrd="0" presId="urn:microsoft.com/office/officeart/2005/8/layout/arrow2"/>
    <dgm:cxn modelId="{AFDB6434-97C4-4AE9-B0F0-DCBE77AA76E5}" type="presParOf" srcId="{F64B4D5D-BC52-4BDF-9FB5-A55FE5CB938A}" destId="{04BE4343-0315-4F5D-BC97-D882BBDC83CF}" srcOrd="7" destOrd="0" presId="urn:microsoft.com/office/officeart/2005/8/layout/arrow2"/>
    <dgm:cxn modelId="{542D2FED-DB51-4DE9-9FBD-188060A7DC07}" type="presParOf" srcId="{F64B4D5D-BC52-4BDF-9FB5-A55FE5CB938A}" destId="{54CFA1FB-A8B1-4C1F-AE5D-F6A14DB8C820}" srcOrd="8" destOrd="0" presId="urn:microsoft.com/office/officeart/2005/8/layout/arrow2"/>
    <dgm:cxn modelId="{40997C4D-2980-4EB3-93F5-A842674329B6}" type="presParOf" srcId="{F64B4D5D-BC52-4BDF-9FB5-A55FE5CB938A}" destId="{E2D70F40-BED6-42B1-9D6D-1683DFB8406B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4F8260-95F3-4807-B33D-BED1FE97FDB2}" type="doc">
      <dgm:prSet loTypeId="urn:microsoft.com/office/officeart/2005/8/layout/list1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zh-TW" altLang="en-US"/>
        </a:p>
      </dgm:t>
    </dgm:pt>
    <dgm:pt modelId="{40E074FB-EC46-44AE-8537-7B6CE6B9B88F}">
      <dgm:prSet phldrT="[文字]"/>
      <dgm:spPr/>
      <dgm:t>
        <a:bodyPr/>
        <a:lstStyle/>
        <a:p>
          <a:r>
            <a:rPr lang="zh-TW" altLang="en-US" b="1" dirty="0" smtClean="0"/>
            <a:t>調查了解學校災害潛勢</a:t>
          </a:r>
          <a:endParaRPr lang="zh-TW" altLang="en-US" b="1" dirty="0"/>
        </a:p>
      </dgm:t>
    </dgm:pt>
    <dgm:pt modelId="{6C5540C0-CBA7-4A99-BE2E-451B215AEB6C}" type="parTrans" cxnId="{7B8820AB-CA98-48D7-BE41-312EACC75208}">
      <dgm:prSet/>
      <dgm:spPr/>
      <dgm:t>
        <a:bodyPr/>
        <a:lstStyle/>
        <a:p>
          <a:endParaRPr lang="zh-TW" altLang="en-US"/>
        </a:p>
      </dgm:t>
    </dgm:pt>
    <dgm:pt modelId="{2925B380-47F5-49E0-B065-E7DE6B26F511}" type="sibTrans" cxnId="{7B8820AB-CA98-48D7-BE41-312EACC75208}">
      <dgm:prSet/>
      <dgm:spPr/>
      <dgm:t>
        <a:bodyPr/>
        <a:lstStyle/>
        <a:p>
          <a:endParaRPr lang="zh-TW" altLang="en-US"/>
        </a:p>
      </dgm:t>
    </dgm:pt>
    <dgm:pt modelId="{B647CEA4-12B3-4E23-BA1E-F7B7700732A2}">
      <dgm:prSet phldrT="[文字]"/>
      <dgm:spPr/>
      <dgm:t>
        <a:bodyPr/>
        <a:lstStyle/>
        <a:p>
          <a:r>
            <a:rPr lang="zh-TW" altLang="en-US" b="1" dirty="0" smtClean="0"/>
            <a:t>選擇議題</a:t>
          </a:r>
          <a:endParaRPr lang="zh-TW" altLang="en-US" b="1" dirty="0"/>
        </a:p>
      </dgm:t>
    </dgm:pt>
    <dgm:pt modelId="{1B9FEBE7-C7C9-4FC7-9783-D90AE4A77C0C}" type="parTrans" cxnId="{BE6715EA-0458-4734-9C35-073DECA516F4}">
      <dgm:prSet/>
      <dgm:spPr/>
      <dgm:t>
        <a:bodyPr/>
        <a:lstStyle/>
        <a:p>
          <a:endParaRPr lang="zh-TW" altLang="en-US"/>
        </a:p>
      </dgm:t>
    </dgm:pt>
    <dgm:pt modelId="{085D81D2-C6DE-45E7-9207-6DBDC38E739D}" type="sibTrans" cxnId="{BE6715EA-0458-4734-9C35-073DECA516F4}">
      <dgm:prSet/>
      <dgm:spPr/>
      <dgm:t>
        <a:bodyPr/>
        <a:lstStyle/>
        <a:p>
          <a:endParaRPr lang="zh-TW" altLang="en-US"/>
        </a:p>
      </dgm:t>
    </dgm:pt>
    <dgm:pt modelId="{F73D93CA-4594-42E4-A621-41C551F2FCDD}">
      <dgm:prSet phldrT="[文字]"/>
      <dgm:spPr/>
      <dgm:t>
        <a:bodyPr/>
        <a:lstStyle/>
        <a:p>
          <a:r>
            <a:rPr lang="zh-TW" altLang="en-US" b="1" dirty="0" smtClean="0"/>
            <a:t>教學設計</a:t>
          </a:r>
          <a:r>
            <a:rPr lang="en-US" altLang="zh-TW" b="1" dirty="0" smtClean="0"/>
            <a:t>(</a:t>
          </a:r>
          <a:r>
            <a:rPr lang="zh-TW" altLang="en-US" b="1" dirty="0" smtClean="0"/>
            <a:t>調查、蒐集資料、演練</a:t>
          </a:r>
          <a:endParaRPr lang="zh-TW" altLang="en-US" b="1" dirty="0"/>
        </a:p>
      </dgm:t>
    </dgm:pt>
    <dgm:pt modelId="{F55F061E-4D58-45A7-B90F-91F322B36BBF}" type="parTrans" cxnId="{C942C690-4384-4B3A-A9A5-47121814DA3D}">
      <dgm:prSet/>
      <dgm:spPr/>
      <dgm:t>
        <a:bodyPr/>
        <a:lstStyle/>
        <a:p>
          <a:endParaRPr lang="zh-TW" altLang="en-US"/>
        </a:p>
      </dgm:t>
    </dgm:pt>
    <dgm:pt modelId="{414935D8-E0DB-4C47-B4CA-16378295136D}" type="sibTrans" cxnId="{C942C690-4384-4B3A-A9A5-47121814DA3D}">
      <dgm:prSet/>
      <dgm:spPr/>
      <dgm:t>
        <a:bodyPr/>
        <a:lstStyle/>
        <a:p>
          <a:endParaRPr lang="zh-TW" altLang="en-US"/>
        </a:p>
      </dgm:t>
    </dgm:pt>
    <dgm:pt modelId="{91EDA489-463A-46A9-9545-2FFE25793974}" type="pres">
      <dgm:prSet presAssocID="{4C4F8260-95F3-4807-B33D-BED1FE97FDB2}" presName="linear" presStyleCnt="0">
        <dgm:presLayoutVars>
          <dgm:dir/>
          <dgm:animLvl val="lvl"/>
          <dgm:resizeHandles val="exact"/>
        </dgm:presLayoutVars>
      </dgm:prSet>
      <dgm:spPr/>
    </dgm:pt>
    <dgm:pt modelId="{A60A0AAD-521F-4B91-96A4-62C84FE067C7}" type="pres">
      <dgm:prSet presAssocID="{40E074FB-EC46-44AE-8537-7B6CE6B9B88F}" presName="parentLin" presStyleCnt="0"/>
      <dgm:spPr/>
    </dgm:pt>
    <dgm:pt modelId="{633B8DD2-806B-483B-A6C4-31ACF2E442F1}" type="pres">
      <dgm:prSet presAssocID="{40E074FB-EC46-44AE-8537-7B6CE6B9B88F}" presName="parentLeftMargin" presStyleLbl="node1" presStyleIdx="0" presStyleCnt="3"/>
      <dgm:spPr/>
    </dgm:pt>
    <dgm:pt modelId="{BF1F8D9E-758B-4F09-8542-8FD7D7135F71}" type="pres">
      <dgm:prSet presAssocID="{40E074FB-EC46-44AE-8537-7B6CE6B9B88F}" presName="parentText" presStyleLbl="node1" presStyleIdx="0" presStyleCnt="3" custScaleY="153501">
        <dgm:presLayoutVars>
          <dgm:chMax val="0"/>
          <dgm:bulletEnabled val="1"/>
        </dgm:presLayoutVars>
      </dgm:prSet>
      <dgm:spPr/>
    </dgm:pt>
    <dgm:pt modelId="{EE5DB180-F313-4F31-8C27-871CA3F331E2}" type="pres">
      <dgm:prSet presAssocID="{40E074FB-EC46-44AE-8537-7B6CE6B9B88F}" presName="negativeSpace" presStyleCnt="0"/>
      <dgm:spPr/>
    </dgm:pt>
    <dgm:pt modelId="{DCF40F8D-1D39-4EF2-9B82-134C2976714D}" type="pres">
      <dgm:prSet presAssocID="{40E074FB-EC46-44AE-8537-7B6CE6B9B88F}" presName="childText" presStyleLbl="conFgAcc1" presStyleIdx="0" presStyleCnt="3">
        <dgm:presLayoutVars>
          <dgm:bulletEnabled val="1"/>
        </dgm:presLayoutVars>
      </dgm:prSet>
      <dgm:spPr/>
    </dgm:pt>
    <dgm:pt modelId="{22D55156-F0B4-4C24-A117-E9449D909CD1}" type="pres">
      <dgm:prSet presAssocID="{2925B380-47F5-49E0-B065-E7DE6B26F511}" presName="spaceBetweenRectangles" presStyleCnt="0"/>
      <dgm:spPr/>
    </dgm:pt>
    <dgm:pt modelId="{6769B041-FE36-48E1-85F9-02F41AC91635}" type="pres">
      <dgm:prSet presAssocID="{B647CEA4-12B3-4E23-BA1E-F7B7700732A2}" presName="parentLin" presStyleCnt="0"/>
      <dgm:spPr/>
    </dgm:pt>
    <dgm:pt modelId="{C80278FE-6599-42BF-973C-88665628F8E6}" type="pres">
      <dgm:prSet presAssocID="{B647CEA4-12B3-4E23-BA1E-F7B7700732A2}" presName="parentLeftMargin" presStyleLbl="node1" presStyleIdx="0" presStyleCnt="3"/>
      <dgm:spPr/>
    </dgm:pt>
    <dgm:pt modelId="{4BE2C620-624F-4FD7-A055-3A97B436C45C}" type="pres">
      <dgm:prSet presAssocID="{B647CEA4-12B3-4E23-BA1E-F7B7700732A2}" presName="parentText" presStyleLbl="node1" presStyleIdx="1" presStyleCnt="3" custScaleY="157807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E6C8F0B-19E9-43DF-A64C-0BDE7C9A4B8F}" type="pres">
      <dgm:prSet presAssocID="{B647CEA4-12B3-4E23-BA1E-F7B7700732A2}" presName="negativeSpace" presStyleCnt="0"/>
      <dgm:spPr/>
    </dgm:pt>
    <dgm:pt modelId="{3FCFE191-4BC5-485C-9C80-0CE0B212AD15}" type="pres">
      <dgm:prSet presAssocID="{B647CEA4-12B3-4E23-BA1E-F7B7700732A2}" presName="childText" presStyleLbl="conFgAcc1" presStyleIdx="1" presStyleCnt="3">
        <dgm:presLayoutVars>
          <dgm:bulletEnabled val="1"/>
        </dgm:presLayoutVars>
      </dgm:prSet>
      <dgm:spPr/>
    </dgm:pt>
    <dgm:pt modelId="{CA00638F-6697-4C0F-A4A9-6FA55E48609F}" type="pres">
      <dgm:prSet presAssocID="{085D81D2-C6DE-45E7-9207-6DBDC38E739D}" presName="spaceBetweenRectangles" presStyleCnt="0"/>
      <dgm:spPr/>
    </dgm:pt>
    <dgm:pt modelId="{A4AAEC60-3E83-4B5B-84CF-16DAF37478D9}" type="pres">
      <dgm:prSet presAssocID="{F73D93CA-4594-42E4-A621-41C551F2FCDD}" presName="parentLin" presStyleCnt="0"/>
      <dgm:spPr/>
    </dgm:pt>
    <dgm:pt modelId="{A9C22370-848C-490E-A53E-8F0164BCCCD9}" type="pres">
      <dgm:prSet presAssocID="{F73D93CA-4594-42E4-A621-41C551F2FCDD}" presName="parentLeftMargin" presStyleLbl="node1" presStyleIdx="1" presStyleCnt="3"/>
      <dgm:spPr/>
    </dgm:pt>
    <dgm:pt modelId="{97286753-7CCD-41C4-9539-4DF8E78DA0DB}" type="pres">
      <dgm:prSet presAssocID="{F73D93CA-4594-42E4-A621-41C551F2FCDD}" presName="parentText" presStyleLbl="node1" presStyleIdx="2" presStyleCnt="3" custScaleX="105510" custScaleY="147655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97499E1-8D24-407A-9F7E-F03D97F04786}" type="pres">
      <dgm:prSet presAssocID="{F73D93CA-4594-42E4-A621-41C551F2FCDD}" presName="negativeSpace" presStyleCnt="0"/>
      <dgm:spPr/>
    </dgm:pt>
    <dgm:pt modelId="{7513CFE8-D8CA-4AEE-B9FE-91BE5EDAF31E}" type="pres">
      <dgm:prSet presAssocID="{F73D93CA-4594-42E4-A621-41C551F2FCD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EDC46A6-879B-4599-AED0-EEB91E266090}" type="presOf" srcId="{F73D93CA-4594-42E4-A621-41C551F2FCDD}" destId="{97286753-7CCD-41C4-9539-4DF8E78DA0DB}" srcOrd="1" destOrd="0" presId="urn:microsoft.com/office/officeart/2005/8/layout/list1"/>
    <dgm:cxn modelId="{4B448901-61B1-41DB-A98D-51279C8B9175}" type="presOf" srcId="{B647CEA4-12B3-4E23-BA1E-F7B7700732A2}" destId="{C80278FE-6599-42BF-973C-88665628F8E6}" srcOrd="0" destOrd="0" presId="urn:microsoft.com/office/officeart/2005/8/layout/list1"/>
    <dgm:cxn modelId="{FD74B26E-2DC3-49C3-A8C8-68C0380B7857}" type="presOf" srcId="{40E074FB-EC46-44AE-8537-7B6CE6B9B88F}" destId="{633B8DD2-806B-483B-A6C4-31ACF2E442F1}" srcOrd="0" destOrd="0" presId="urn:microsoft.com/office/officeart/2005/8/layout/list1"/>
    <dgm:cxn modelId="{C942C690-4384-4B3A-A9A5-47121814DA3D}" srcId="{4C4F8260-95F3-4807-B33D-BED1FE97FDB2}" destId="{F73D93CA-4594-42E4-A621-41C551F2FCDD}" srcOrd="2" destOrd="0" parTransId="{F55F061E-4D58-45A7-B90F-91F322B36BBF}" sibTransId="{414935D8-E0DB-4C47-B4CA-16378295136D}"/>
    <dgm:cxn modelId="{ABF4B49F-F891-4098-A759-E702168F4422}" type="presOf" srcId="{F73D93CA-4594-42E4-A621-41C551F2FCDD}" destId="{A9C22370-848C-490E-A53E-8F0164BCCCD9}" srcOrd="0" destOrd="0" presId="urn:microsoft.com/office/officeart/2005/8/layout/list1"/>
    <dgm:cxn modelId="{EC053E8E-5812-4AC5-9145-14AA8174470A}" type="presOf" srcId="{40E074FB-EC46-44AE-8537-7B6CE6B9B88F}" destId="{BF1F8D9E-758B-4F09-8542-8FD7D7135F71}" srcOrd="1" destOrd="0" presId="urn:microsoft.com/office/officeart/2005/8/layout/list1"/>
    <dgm:cxn modelId="{7B8820AB-CA98-48D7-BE41-312EACC75208}" srcId="{4C4F8260-95F3-4807-B33D-BED1FE97FDB2}" destId="{40E074FB-EC46-44AE-8537-7B6CE6B9B88F}" srcOrd="0" destOrd="0" parTransId="{6C5540C0-CBA7-4A99-BE2E-451B215AEB6C}" sibTransId="{2925B380-47F5-49E0-B065-E7DE6B26F511}"/>
    <dgm:cxn modelId="{A66A9266-69F4-4C36-BF1C-5F0435948EEE}" type="presOf" srcId="{4C4F8260-95F3-4807-B33D-BED1FE97FDB2}" destId="{91EDA489-463A-46A9-9545-2FFE25793974}" srcOrd="0" destOrd="0" presId="urn:microsoft.com/office/officeart/2005/8/layout/list1"/>
    <dgm:cxn modelId="{BE6715EA-0458-4734-9C35-073DECA516F4}" srcId="{4C4F8260-95F3-4807-B33D-BED1FE97FDB2}" destId="{B647CEA4-12B3-4E23-BA1E-F7B7700732A2}" srcOrd="1" destOrd="0" parTransId="{1B9FEBE7-C7C9-4FC7-9783-D90AE4A77C0C}" sibTransId="{085D81D2-C6DE-45E7-9207-6DBDC38E739D}"/>
    <dgm:cxn modelId="{1DF49D56-F2B9-4FCA-BB1E-848053FB756E}" type="presOf" srcId="{B647CEA4-12B3-4E23-BA1E-F7B7700732A2}" destId="{4BE2C620-624F-4FD7-A055-3A97B436C45C}" srcOrd="1" destOrd="0" presId="urn:microsoft.com/office/officeart/2005/8/layout/list1"/>
    <dgm:cxn modelId="{607CA468-4B5E-44F2-8FB0-D882F6C6D923}" type="presParOf" srcId="{91EDA489-463A-46A9-9545-2FFE25793974}" destId="{A60A0AAD-521F-4B91-96A4-62C84FE067C7}" srcOrd="0" destOrd="0" presId="urn:microsoft.com/office/officeart/2005/8/layout/list1"/>
    <dgm:cxn modelId="{D5F33648-63BE-4D56-BA77-518463AB5277}" type="presParOf" srcId="{A60A0AAD-521F-4B91-96A4-62C84FE067C7}" destId="{633B8DD2-806B-483B-A6C4-31ACF2E442F1}" srcOrd="0" destOrd="0" presId="urn:microsoft.com/office/officeart/2005/8/layout/list1"/>
    <dgm:cxn modelId="{50495315-54E9-4128-9712-EE4C432172D3}" type="presParOf" srcId="{A60A0AAD-521F-4B91-96A4-62C84FE067C7}" destId="{BF1F8D9E-758B-4F09-8542-8FD7D7135F71}" srcOrd="1" destOrd="0" presId="urn:microsoft.com/office/officeart/2005/8/layout/list1"/>
    <dgm:cxn modelId="{3F48AD8E-56B5-42C8-AD85-A2FFBE9013B4}" type="presParOf" srcId="{91EDA489-463A-46A9-9545-2FFE25793974}" destId="{EE5DB180-F313-4F31-8C27-871CA3F331E2}" srcOrd="1" destOrd="0" presId="urn:microsoft.com/office/officeart/2005/8/layout/list1"/>
    <dgm:cxn modelId="{2C09E600-4575-4B44-A376-E57E134B962B}" type="presParOf" srcId="{91EDA489-463A-46A9-9545-2FFE25793974}" destId="{DCF40F8D-1D39-4EF2-9B82-134C2976714D}" srcOrd="2" destOrd="0" presId="urn:microsoft.com/office/officeart/2005/8/layout/list1"/>
    <dgm:cxn modelId="{D3585C77-0118-4533-AC61-500DEB04F07A}" type="presParOf" srcId="{91EDA489-463A-46A9-9545-2FFE25793974}" destId="{22D55156-F0B4-4C24-A117-E9449D909CD1}" srcOrd="3" destOrd="0" presId="urn:microsoft.com/office/officeart/2005/8/layout/list1"/>
    <dgm:cxn modelId="{567D03C5-ED00-4874-93CD-013D542C86BF}" type="presParOf" srcId="{91EDA489-463A-46A9-9545-2FFE25793974}" destId="{6769B041-FE36-48E1-85F9-02F41AC91635}" srcOrd="4" destOrd="0" presId="urn:microsoft.com/office/officeart/2005/8/layout/list1"/>
    <dgm:cxn modelId="{F53DCD93-9B8D-4782-9F3C-A4AB40F0A550}" type="presParOf" srcId="{6769B041-FE36-48E1-85F9-02F41AC91635}" destId="{C80278FE-6599-42BF-973C-88665628F8E6}" srcOrd="0" destOrd="0" presId="urn:microsoft.com/office/officeart/2005/8/layout/list1"/>
    <dgm:cxn modelId="{0A08C428-1977-46E4-8166-C29918FB3932}" type="presParOf" srcId="{6769B041-FE36-48E1-85F9-02F41AC91635}" destId="{4BE2C620-624F-4FD7-A055-3A97B436C45C}" srcOrd="1" destOrd="0" presId="urn:microsoft.com/office/officeart/2005/8/layout/list1"/>
    <dgm:cxn modelId="{B4509665-CF23-48FC-8BA3-4EDCFDBD018D}" type="presParOf" srcId="{91EDA489-463A-46A9-9545-2FFE25793974}" destId="{AE6C8F0B-19E9-43DF-A64C-0BDE7C9A4B8F}" srcOrd="5" destOrd="0" presId="urn:microsoft.com/office/officeart/2005/8/layout/list1"/>
    <dgm:cxn modelId="{DD2BCAA7-D2B5-483B-BDCB-7848973F144A}" type="presParOf" srcId="{91EDA489-463A-46A9-9545-2FFE25793974}" destId="{3FCFE191-4BC5-485C-9C80-0CE0B212AD15}" srcOrd="6" destOrd="0" presId="urn:microsoft.com/office/officeart/2005/8/layout/list1"/>
    <dgm:cxn modelId="{B082F2B2-82A3-45C9-9ECB-E2139DA0DF8F}" type="presParOf" srcId="{91EDA489-463A-46A9-9545-2FFE25793974}" destId="{CA00638F-6697-4C0F-A4A9-6FA55E48609F}" srcOrd="7" destOrd="0" presId="urn:microsoft.com/office/officeart/2005/8/layout/list1"/>
    <dgm:cxn modelId="{BA9DF89C-9131-430D-8F3B-B34174A0B73A}" type="presParOf" srcId="{91EDA489-463A-46A9-9545-2FFE25793974}" destId="{A4AAEC60-3E83-4B5B-84CF-16DAF37478D9}" srcOrd="8" destOrd="0" presId="urn:microsoft.com/office/officeart/2005/8/layout/list1"/>
    <dgm:cxn modelId="{727D69C4-F6D9-43C9-A883-61FADFF82FCB}" type="presParOf" srcId="{A4AAEC60-3E83-4B5B-84CF-16DAF37478D9}" destId="{A9C22370-848C-490E-A53E-8F0164BCCCD9}" srcOrd="0" destOrd="0" presId="urn:microsoft.com/office/officeart/2005/8/layout/list1"/>
    <dgm:cxn modelId="{C05ACF5C-1D5E-41FD-9A1D-37C4F72F9E27}" type="presParOf" srcId="{A4AAEC60-3E83-4B5B-84CF-16DAF37478D9}" destId="{97286753-7CCD-41C4-9539-4DF8E78DA0DB}" srcOrd="1" destOrd="0" presId="urn:microsoft.com/office/officeart/2005/8/layout/list1"/>
    <dgm:cxn modelId="{3976058C-F704-437D-B769-8B7C6C4E11EF}" type="presParOf" srcId="{91EDA489-463A-46A9-9545-2FFE25793974}" destId="{E97499E1-8D24-407A-9F7E-F03D97F04786}" srcOrd="9" destOrd="0" presId="urn:microsoft.com/office/officeart/2005/8/layout/list1"/>
    <dgm:cxn modelId="{9C463446-A177-4F03-BDB6-AF1B049D3A3F}" type="presParOf" srcId="{91EDA489-463A-46A9-9545-2FFE25793974}" destId="{7513CFE8-D8CA-4AEE-B9FE-91BE5EDAF31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35D422-132C-4E43-9F6D-245901013C8A}">
      <dsp:nvSpPr>
        <dsp:cNvPr id="0" name=""/>
        <dsp:cNvSpPr/>
      </dsp:nvSpPr>
      <dsp:spPr>
        <a:xfrm>
          <a:off x="282735" y="0"/>
          <a:ext cx="7797800" cy="487362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BCE2DD-AE9D-4703-9D3D-A3F372BD619E}">
      <dsp:nvSpPr>
        <dsp:cNvPr id="0" name=""/>
        <dsp:cNvSpPr/>
      </dsp:nvSpPr>
      <dsp:spPr>
        <a:xfrm>
          <a:off x="1050819" y="3624027"/>
          <a:ext cx="179349" cy="17934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87AECB7-EA77-4EAC-A45C-000D1660FC52}">
      <dsp:nvSpPr>
        <dsp:cNvPr id="0" name=""/>
        <dsp:cNvSpPr/>
      </dsp:nvSpPr>
      <dsp:spPr>
        <a:xfrm>
          <a:off x="1140493" y="3713702"/>
          <a:ext cx="1021511" cy="11599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034" tIns="0" rIns="0" bIns="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900" b="1" kern="1200" dirty="0" smtClean="0"/>
            <a:t>12.24</a:t>
          </a:r>
          <a:r>
            <a:rPr lang="zh-TW" altLang="en-US" sz="1900" b="1" kern="1200" dirty="0" smtClean="0">
              <a:solidFill>
                <a:srgbClr val="FF0000"/>
              </a:solidFill>
            </a:rPr>
            <a:t>說明會</a:t>
          </a:r>
          <a:endParaRPr lang="zh-TW" altLang="en-US" sz="1900" b="1" kern="1200" dirty="0">
            <a:solidFill>
              <a:srgbClr val="FF0000"/>
            </a:solidFill>
          </a:endParaRPr>
        </a:p>
      </dsp:txBody>
      <dsp:txXfrm>
        <a:off x="1140493" y="3713702"/>
        <a:ext cx="1021511" cy="1159922"/>
      </dsp:txXfrm>
    </dsp:sp>
    <dsp:sp modelId="{43B07321-DE53-449B-9641-E066C2105885}">
      <dsp:nvSpPr>
        <dsp:cNvPr id="0" name=""/>
        <dsp:cNvSpPr/>
      </dsp:nvSpPr>
      <dsp:spPr>
        <a:xfrm>
          <a:off x="2021645" y="2691215"/>
          <a:ext cx="280720" cy="2807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5B49618-D301-4FED-861B-4814B36BA534}">
      <dsp:nvSpPr>
        <dsp:cNvPr id="0" name=""/>
        <dsp:cNvSpPr/>
      </dsp:nvSpPr>
      <dsp:spPr>
        <a:xfrm>
          <a:off x="2162005" y="2831576"/>
          <a:ext cx="1294434" cy="20420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748" tIns="0" rIns="0" bIns="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104.03.18</a:t>
          </a: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900" b="1" kern="1200" dirty="0" smtClean="0">
              <a:solidFill>
                <a:srgbClr val="FF0000"/>
              </a:solidFill>
            </a:rPr>
            <a:t>工作坊</a:t>
          </a:r>
          <a:endParaRPr lang="en-US" altLang="zh-TW" sz="1900" b="1" kern="1200" dirty="0" smtClean="0">
            <a:solidFill>
              <a:srgbClr val="FF0000"/>
            </a:solidFill>
          </a:endParaRP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900" b="1" kern="1200" dirty="0" smtClean="0"/>
            <a:t>(</a:t>
          </a:r>
          <a:r>
            <a:rPr lang="zh-TW" altLang="en-US" sz="1900" b="1" kern="1200" dirty="0" smtClean="0"/>
            <a:t>理論與實務</a:t>
          </a:r>
          <a:r>
            <a:rPr lang="en-US" altLang="zh-TW" sz="1900" b="1" kern="1200" dirty="0" smtClean="0"/>
            <a:t>)</a:t>
          </a:r>
          <a:endParaRPr lang="zh-TW" altLang="en-US" sz="1900" b="1" kern="1200" dirty="0"/>
        </a:p>
      </dsp:txBody>
      <dsp:txXfrm>
        <a:off x="2162005" y="2831576"/>
        <a:ext cx="1294434" cy="2042048"/>
      </dsp:txXfrm>
    </dsp:sp>
    <dsp:sp modelId="{7214C136-358D-4C23-B26D-8426115D1F1C}">
      <dsp:nvSpPr>
        <dsp:cNvPr id="0" name=""/>
        <dsp:cNvSpPr/>
      </dsp:nvSpPr>
      <dsp:spPr>
        <a:xfrm>
          <a:off x="3269293" y="1947500"/>
          <a:ext cx="374294" cy="37429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3F82C65-B9C5-4E85-B1FC-CAF1DE07A887}">
      <dsp:nvSpPr>
        <dsp:cNvPr id="0" name=""/>
        <dsp:cNvSpPr/>
      </dsp:nvSpPr>
      <dsp:spPr>
        <a:xfrm>
          <a:off x="3456440" y="2134647"/>
          <a:ext cx="1504975" cy="27389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331" tIns="0" rIns="0" bIns="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104.04.22</a:t>
          </a: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900" b="1" kern="1200" dirty="0" smtClean="0">
              <a:solidFill>
                <a:srgbClr val="FF0000"/>
              </a:solidFill>
            </a:rPr>
            <a:t>工作坊</a:t>
          </a:r>
          <a:endParaRPr lang="en-US" altLang="zh-TW" sz="1900" b="1" kern="1200" dirty="0" smtClean="0">
            <a:solidFill>
              <a:srgbClr val="FF0000"/>
            </a:solidFill>
          </a:endParaRP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900" b="1" kern="1200" dirty="0" smtClean="0"/>
            <a:t>(</a:t>
          </a:r>
          <a:r>
            <a:rPr lang="zh-TW" altLang="en-US" sz="1900" b="1" kern="1200" dirty="0" smtClean="0"/>
            <a:t>深化與執行</a:t>
          </a:r>
          <a:r>
            <a:rPr lang="en-US" altLang="zh-TW" sz="1900" b="1" kern="1200" dirty="0" smtClean="0"/>
            <a:t>)</a:t>
          </a:r>
          <a:endParaRPr lang="zh-TW" altLang="en-US" sz="1900" b="1" kern="1200" dirty="0"/>
        </a:p>
      </dsp:txBody>
      <dsp:txXfrm>
        <a:off x="3456440" y="2134647"/>
        <a:ext cx="1504975" cy="2738977"/>
      </dsp:txXfrm>
    </dsp:sp>
    <dsp:sp modelId="{30EC00B9-1B48-4E42-A1E7-1E56DD5FF59A}">
      <dsp:nvSpPr>
        <dsp:cNvPr id="0" name=""/>
        <dsp:cNvSpPr/>
      </dsp:nvSpPr>
      <dsp:spPr>
        <a:xfrm>
          <a:off x="4719684" y="1366564"/>
          <a:ext cx="483463" cy="48346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4BE4343-0315-4F5D-BC97-D882BBDC83CF}">
      <dsp:nvSpPr>
        <dsp:cNvPr id="0" name=""/>
        <dsp:cNvSpPr/>
      </dsp:nvSpPr>
      <dsp:spPr>
        <a:xfrm>
          <a:off x="4961416" y="1608296"/>
          <a:ext cx="1559560" cy="32653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177" tIns="0" rIns="0" bIns="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104.05.1-14</a:t>
          </a:r>
          <a:r>
            <a:rPr lang="zh-TW" altLang="en-US" sz="1900" b="1" kern="1200" dirty="0" smtClean="0"/>
            <a:t>防災</a:t>
          </a:r>
          <a:r>
            <a:rPr lang="zh-TW" altLang="en-US" sz="1900" b="1" kern="1200" dirty="0" smtClean="0">
              <a:solidFill>
                <a:srgbClr val="FF0000"/>
              </a:solidFill>
            </a:rPr>
            <a:t>教學設計</a:t>
          </a:r>
          <a:r>
            <a:rPr lang="zh-TW" altLang="en-US" sz="1900" b="1" kern="1200" dirty="0" smtClean="0"/>
            <a:t>徵集評選</a:t>
          </a:r>
          <a:endParaRPr lang="zh-TW" altLang="en-US" sz="1900" b="1" kern="1200" dirty="0"/>
        </a:p>
      </dsp:txBody>
      <dsp:txXfrm>
        <a:off x="4961416" y="1608296"/>
        <a:ext cx="1559560" cy="3265328"/>
      </dsp:txXfrm>
    </dsp:sp>
    <dsp:sp modelId="{54CFA1FB-A8B1-4C1F-AE5D-F6A14DB8C820}">
      <dsp:nvSpPr>
        <dsp:cNvPr id="0" name=""/>
        <dsp:cNvSpPr/>
      </dsp:nvSpPr>
      <dsp:spPr>
        <a:xfrm>
          <a:off x="6212962" y="978623"/>
          <a:ext cx="616026" cy="61602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2D70F40-BED6-42B1-9D6D-1683DFB8406B}">
      <dsp:nvSpPr>
        <dsp:cNvPr id="0" name=""/>
        <dsp:cNvSpPr/>
      </dsp:nvSpPr>
      <dsp:spPr>
        <a:xfrm>
          <a:off x="6520976" y="1286636"/>
          <a:ext cx="1559560" cy="3586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6420" tIns="0" rIns="0" bIns="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104.6.15-20</a:t>
          </a:r>
          <a:r>
            <a:rPr lang="zh-TW" altLang="en-US" sz="1900" b="1" kern="1200" dirty="0" smtClean="0"/>
            <a:t>防災</a:t>
          </a:r>
          <a:r>
            <a:rPr lang="zh-TW" altLang="en-US" sz="1900" b="1" kern="1200" dirty="0" smtClean="0">
              <a:solidFill>
                <a:srgbClr val="FF0000"/>
              </a:solidFill>
            </a:rPr>
            <a:t>教學成果</a:t>
          </a:r>
          <a:r>
            <a:rPr lang="zh-TW" altLang="en-US" sz="1900" b="1" kern="1200" dirty="0" smtClean="0"/>
            <a:t>徵集評選</a:t>
          </a:r>
          <a:endParaRPr lang="zh-TW" altLang="en-US" sz="1900" b="1" kern="1200" dirty="0"/>
        </a:p>
      </dsp:txBody>
      <dsp:txXfrm>
        <a:off x="6520976" y="1286636"/>
        <a:ext cx="1559560" cy="35869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F40F8D-1D39-4EF2-9B82-134C2976714D}">
      <dsp:nvSpPr>
        <dsp:cNvPr id="0" name=""/>
        <dsp:cNvSpPr/>
      </dsp:nvSpPr>
      <dsp:spPr>
        <a:xfrm>
          <a:off x="0" y="922326"/>
          <a:ext cx="7467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F1F8D9E-758B-4F09-8542-8FD7D7135F71}">
      <dsp:nvSpPr>
        <dsp:cNvPr id="0" name=""/>
        <dsp:cNvSpPr/>
      </dsp:nvSpPr>
      <dsp:spPr>
        <a:xfrm>
          <a:off x="373380" y="127936"/>
          <a:ext cx="5227320" cy="117815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2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600" b="1" kern="1200" dirty="0" smtClean="0"/>
            <a:t>調查了解學校災害潛勢</a:t>
          </a:r>
          <a:endParaRPr lang="zh-TW" altLang="en-US" sz="2600" b="1" kern="1200" dirty="0"/>
        </a:p>
      </dsp:txBody>
      <dsp:txXfrm>
        <a:off x="430893" y="185449"/>
        <a:ext cx="5112294" cy="1063124"/>
      </dsp:txXfrm>
    </dsp:sp>
    <dsp:sp modelId="{3FCFE191-4BC5-485C-9C80-0CE0B212AD15}">
      <dsp:nvSpPr>
        <dsp:cNvPr id="0" name=""/>
        <dsp:cNvSpPr/>
      </dsp:nvSpPr>
      <dsp:spPr>
        <a:xfrm>
          <a:off x="0" y="2545367"/>
          <a:ext cx="7467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6317677"/>
              <a:satOff val="10648"/>
              <a:lumOff val="-1304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BE2C620-624F-4FD7-A055-3A97B436C45C}">
      <dsp:nvSpPr>
        <dsp:cNvPr id="0" name=""/>
        <dsp:cNvSpPr/>
      </dsp:nvSpPr>
      <dsp:spPr>
        <a:xfrm>
          <a:off x="373380" y="1717926"/>
          <a:ext cx="5227320" cy="1211200"/>
        </a:xfrm>
        <a:prstGeom prst="roundRect">
          <a:avLst/>
        </a:prstGeom>
        <a:gradFill rotWithShape="0">
          <a:gsLst>
            <a:gs pos="0">
              <a:schemeClr val="accent2">
                <a:hueOff val="-6317677"/>
                <a:satOff val="10648"/>
                <a:lumOff val="-13040"/>
                <a:alphaOff val="0"/>
                <a:shade val="63000"/>
                <a:satMod val="165000"/>
              </a:schemeClr>
            </a:gs>
            <a:gs pos="30000">
              <a:schemeClr val="accent2">
                <a:hueOff val="-6317677"/>
                <a:satOff val="10648"/>
                <a:lumOff val="-13040"/>
                <a:alphaOff val="0"/>
                <a:shade val="58000"/>
                <a:satMod val="165000"/>
              </a:schemeClr>
            </a:gs>
            <a:gs pos="75000">
              <a:schemeClr val="accent2">
                <a:hueOff val="-6317677"/>
                <a:satOff val="10648"/>
                <a:lumOff val="-13040"/>
                <a:alphaOff val="0"/>
                <a:shade val="30000"/>
                <a:satMod val="175000"/>
              </a:schemeClr>
            </a:gs>
            <a:gs pos="100000">
              <a:schemeClr val="accent2">
                <a:hueOff val="-6317677"/>
                <a:satOff val="10648"/>
                <a:lumOff val="-1304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600" b="1" kern="1200" dirty="0" smtClean="0"/>
            <a:t>選擇議題</a:t>
          </a:r>
          <a:endParaRPr lang="zh-TW" altLang="en-US" sz="2600" b="1" kern="1200" dirty="0"/>
        </a:p>
      </dsp:txBody>
      <dsp:txXfrm>
        <a:off x="432506" y="1777052"/>
        <a:ext cx="5109068" cy="1092948"/>
      </dsp:txXfrm>
    </dsp:sp>
    <dsp:sp modelId="{7513CFE8-D8CA-4AEE-B9FE-91BE5EDAF31E}">
      <dsp:nvSpPr>
        <dsp:cNvPr id="0" name=""/>
        <dsp:cNvSpPr/>
      </dsp:nvSpPr>
      <dsp:spPr>
        <a:xfrm>
          <a:off x="0" y="4090488"/>
          <a:ext cx="7467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2635355"/>
              <a:satOff val="21297"/>
              <a:lumOff val="-26079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7286753-7CCD-41C4-9539-4DF8E78DA0DB}">
      <dsp:nvSpPr>
        <dsp:cNvPr id="0" name=""/>
        <dsp:cNvSpPr/>
      </dsp:nvSpPr>
      <dsp:spPr>
        <a:xfrm>
          <a:off x="373380" y="3340967"/>
          <a:ext cx="5515345" cy="1133281"/>
        </a:xfrm>
        <a:prstGeom prst="roundRect">
          <a:avLst/>
        </a:prstGeom>
        <a:gradFill rotWithShape="0">
          <a:gsLst>
            <a:gs pos="0">
              <a:schemeClr val="accent2">
                <a:hueOff val="-12635355"/>
                <a:satOff val="21297"/>
                <a:lumOff val="-26079"/>
                <a:alphaOff val="0"/>
                <a:shade val="63000"/>
                <a:satMod val="165000"/>
              </a:schemeClr>
            </a:gs>
            <a:gs pos="30000">
              <a:schemeClr val="accent2">
                <a:hueOff val="-12635355"/>
                <a:satOff val="21297"/>
                <a:lumOff val="-26079"/>
                <a:alphaOff val="0"/>
                <a:shade val="58000"/>
                <a:satMod val="165000"/>
              </a:schemeClr>
            </a:gs>
            <a:gs pos="75000">
              <a:schemeClr val="accent2">
                <a:hueOff val="-12635355"/>
                <a:satOff val="21297"/>
                <a:lumOff val="-26079"/>
                <a:alphaOff val="0"/>
                <a:shade val="30000"/>
                <a:satMod val="175000"/>
              </a:schemeClr>
            </a:gs>
            <a:gs pos="100000">
              <a:schemeClr val="accent2">
                <a:hueOff val="-12635355"/>
                <a:satOff val="21297"/>
                <a:lumOff val="-26079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600" b="1" kern="1200" dirty="0" smtClean="0"/>
            <a:t>教學設計</a:t>
          </a:r>
          <a:r>
            <a:rPr lang="en-US" altLang="zh-TW" sz="2600" b="1" kern="1200" dirty="0" smtClean="0"/>
            <a:t>(</a:t>
          </a:r>
          <a:r>
            <a:rPr lang="zh-TW" altLang="en-US" sz="2600" b="1" kern="1200" dirty="0" smtClean="0"/>
            <a:t>調查、蒐集資料、演練</a:t>
          </a:r>
          <a:endParaRPr lang="zh-TW" altLang="en-US" sz="2600" b="1" kern="1200" dirty="0"/>
        </a:p>
      </dsp:txBody>
      <dsp:txXfrm>
        <a:off x="428702" y="3396289"/>
        <a:ext cx="5404701" cy="10226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DC8D915-8A7E-43C5-BF94-A8AA150DF82E}" type="datetimeFigureOut">
              <a:rPr lang="zh-TW" altLang="en-US" smtClean="0"/>
              <a:t>2014/12/23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10" name="矩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矩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矩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接點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接點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矩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橢圓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橢圓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橢圓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8A8BDC6-DE6C-4AAF-875B-44C4B465D1F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DC8D915-8A7E-43C5-BF94-A8AA150DF82E}" type="datetimeFigureOut">
              <a:rPr lang="zh-TW" altLang="en-US" smtClean="0"/>
              <a:t>2014/12/23</a:t>
            </a:fld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8A8BDC6-DE6C-4AAF-875B-44C4B465D1F2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DC8D915-8A7E-43C5-BF94-A8AA150DF82E}" type="datetimeFigureOut">
              <a:rPr lang="zh-TW" altLang="en-US" smtClean="0"/>
              <a:t>2014/12/23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接點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接點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矩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橢圓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橢圓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橢圓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接點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8A8BDC6-DE6C-4AAF-875B-44C4B465D1F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8D915-8A7E-43C5-BF94-A8AA150DF82E}" type="datetimeFigureOut">
              <a:rPr lang="zh-TW" altLang="en-US" smtClean="0"/>
              <a:t>2014/12/23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8BDC6-DE6C-4AAF-875B-44C4B465D1F2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8D915-8A7E-43C5-BF94-A8AA150DF82E}" type="datetimeFigureOut">
              <a:rPr lang="zh-TW" altLang="en-US" smtClean="0"/>
              <a:t>2014/12/23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8BDC6-DE6C-4AAF-875B-44C4B465D1F2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DC8D915-8A7E-43C5-BF94-A8AA150DF82E}" type="datetimeFigureOut">
              <a:rPr lang="zh-TW" altLang="en-US" smtClean="0"/>
              <a:t>2014/12/23</a:t>
            </a:fld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8A8BDC6-DE6C-4AAF-875B-44C4B465D1F2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8D915-8A7E-43C5-BF94-A8AA150DF82E}" type="datetimeFigureOut">
              <a:rPr lang="zh-TW" altLang="en-US" smtClean="0"/>
              <a:t>2014/12/23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8BDC6-DE6C-4AAF-875B-44C4B465D1F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內容版面配置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1" name="日期版面配置區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DC8D915-8A7E-43C5-BF94-A8AA150DF82E}" type="datetimeFigureOut">
              <a:rPr lang="zh-TW" altLang="en-US" smtClean="0"/>
              <a:t>2014/12/23</a:t>
            </a:fld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8A8BDC6-DE6C-4AAF-875B-44C4B465D1F2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3" name="頁尾版面配置區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接點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接點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期版面配置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DC8D915-8A7E-43C5-BF94-A8AA150DF82E}" type="datetimeFigureOut">
              <a:rPr lang="zh-TW" altLang="en-US" smtClean="0"/>
              <a:t>2014/12/23</a:t>
            </a:fld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8A8BDC6-DE6C-4AAF-875B-44C4B465D1F2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1" name="頁尾版面配置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8D915-8A7E-43C5-BF94-A8AA150DF82E}" type="datetimeFigureOut">
              <a:rPr lang="zh-TW" altLang="en-US" smtClean="0"/>
              <a:t>2014/12/23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8BDC6-DE6C-4AAF-875B-44C4B465D1F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8D915-8A7E-43C5-BF94-A8AA150DF82E}" type="datetimeFigureOut">
              <a:rPr lang="zh-TW" altLang="en-US" smtClean="0"/>
              <a:t>2014/12/23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8BDC6-DE6C-4AAF-875B-44C4B465D1F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DC8D915-8A7E-43C5-BF94-A8AA150DF82E}" type="datetimeFigureOut">
              <a:rPr lang="zh-TW" altLang="en-US" smtClean="0"/>
              <a:t>2014/12/23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橢圓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8A8BDC6-DE6C-4AAF-875B-44C4B465D1F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&#22283;&#27665;&#20013;&#23567;&#23416;&#12300;&#38450;&#28797;&#25945;&#32946;&#12301;&#33021;&#21147;&#25351;&#27161;.docx" TargetMode="External"/><Relationship Id="rId2" Type="http://schemas.openxmlformats.org/officeDocument/2006/relationships/hyperlink" Target="&#20061;&#24180;&#19968;&#36011;&#35506;&#31243;&#32177;&#35201;&#38450;&#28797;&#30456;&#38364;&#38936;&#22495;&#33021;&#21147;&#25351;&#27161;.doc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tw.news.yahoo.com/%E5%AD%B8%E8%80%85-%E6%B0%A3%E5%80%99%E8%AE%8A%E9%81%B7%E8%AA%BF%E9%81%A9%E5%A6%82%E9%98%B2%E9%A2%B1-%E5%8F%8A%E6%97%A9%E6%BA%96%E5%82%99%E4%B8%8D%E5%9B%B0%E9%9B%A3-163900353.html" TargetMode="External"/><Relationship Id="rId2" Type="http://schemas.openxmlformats.org/officeDocument/2006/relationships/hyperlink" Target="http://www.climate-edu.tw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limate-edu.tw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43608" y="1340768"/>
            <a:ext cx="7698432" cy="1728192"/>
          </a:xfrm>
        </p:spPr>
        <p:txBody>
          <a:bodyPr/>
          <a:lstStyle/>
          <a:p>
            <a:pPr algn="ctr"/>
            <a:r>
              <a:rPr lang="zh-TW" altLang="zh-TW" sz="4000" b="1" dirty="0" smtClean="0">
                <a:latin typeface="+mj-ea"/>
              </a:rPr>
              <a:t>「</a:t>
            </a:r>
            <a:r>
              <a:rPr lang="zh-TW" altLang="zh-TW" sz="4000" b="1" dirty="0">
                <a:latin typeface="+mj-ea"/>
              </a:rPr>
              <a:t>校園在地化防災教育教學設計</a:t>
            </a:r>
            <a:r>
              <a:rPr lang="zh-TW" altLang="zh-TW" sz="4000" b="1" dirty="0" smtClean="0">
                <a:latin typeface="+mj-ea"/>
              </a:rPr>
              <a:t>」</a:t>
            </a:r>
            <a:r>
              <a:rPr lang="en-US" altLang="zh-TW" sz="4000" b="1" dirty="0" smtClean="0">
                <a:latin typeface="+mj-ea"/>
              </a:rPr>
              <a:t/>
            </a:r>
            <a:br>
              <a:rPr lang="en-US" altLang="zh-TW" sz="4000" b="1" dirty="0" smtClean="0">
                <a:latin typeface="+mj-ea"/>
              </a:rPr>
            </a:br>
            <a:r>
              <a:rPr lang="en-US" altLang="zh-TW" sz="4000" b="1" dirty="0">
                <a:latin typeface="+mj-ea"/>
              </a:rPr>
              <a:t> </a:t>
            </a:r>
            <a:r>
              <a:rPr lang="en-US" altLang="zh-TW" sz="4000" b="1" dirty="0" smtClean="0">
                <a:latin typeface="+mj-ea"/>
              </a:rPr>
              <a:t>    </a:t>
            </a:r>
            <a:r>
              <a:rPr lang="zh-TW" altLang="zh-TW" sz="4000" b="1" dirty="0" smtClean="0">
                <a:latin typeface="+mj-ea"/>
              </a:rPr>
              <a:t>工作</a:t>
            </a:r>
            <a:r>
              <a:rPr lang="zh-TW" altLang="zh-TW" sz="4000" b="1" dirty="0">
                <a:latin typeface="+mj-ea"/>
              </a:rPr>
              <a:t>坊與</a:t>
            </a:r>
            <a:r>
              <a:rPr lang="zh-TW" altLang="zh-TW" sz="4000" b="1" dirty="0" smtClean="0">
                <a:latin typeface="+mj-ea"/>
              </a:rPr>
              <a:t>徵選</a:t>
            </a:r>
            <a:r>
              <a:rPr lang="zh-TW" altLang="en-US" sz="4000" b="1" dirty="0">
                <a:latin typeface="+mj-ea"/>
              </a:rPr>
              <a:t>實施計畫</a:t>
            </a:r>
            <a:endParaRPr lang="zh-TW" altLang="en-US" sz="4000" dirty="0">
              <a:latin typeface="+mj-ea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35696" y="3933056"/>
            <a:ext cx="6858000" cy="990600"/>
          </a:xfrm>
        </p:spPr>
        <p:txBody>
          <a:bodyPr>
            <a:normAutofit/>
          </a:bodyPr>
          <a:lstStyle/>
          <a:p>
            <a:pPr algn="ctr"/>
            <a:r>
              <a:rPr lang="zh-TW" altLang="en-US" sz="2800" dirty="0" smtClean="0">
                <a:solidFill>
                  <a:srgbClr val="002060"/>
                </a:solidFill>
              </a:rPr>
              <a:t>報告人</a:t>
            </a:r>
            <a:r>
              <a:rPr lang="en-US" altLang="zh-TW" sz="2800" dirty="0" smtClean="0">
                <a:solidFill>
                  <a:srgbClr val="002060"/>
                </a:solidFill>
              </a:rPr>
              <a:t>:</a:t>
            </a:r>
            <a:r>
              <a:rPr lang="zh-TW" altLang="en-US" sz="2800" dirty="0" smtClean="0">
                <a:solidFill>
                  <a:srgbClr val="002060"/>
                </a:solidFill>
              </a:rPr>
              <a:t>  蚵間國小 楊雅芳校長</a:t>
            </a:r>
            <a:endParaRPr lang="zh-TW" altLang="en-U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55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zh-TW" sz="3200" b="1" dirty="0" smtClean="0"/>
              <a:t>一</a:t>
            </a:r>
            <a:r>
              <a:rPr lang="zh-TW" altLang="zh-TW" sz="3200" b="1" dirty="0"/>
              <a:t>、災害的</a:t>
            </a:r>
            <a:r>
              <a:rPr lang="zh-TW" altLang="zh-TW" sz="3200" b="1" dirty="0" smtClean="0"/>
              <a:t>警覺心</a:t>
            </a:r>
            <a:endParaRPr lang="en-US" altLang="zh-TW" sz="3200" b="1" dirty="0" smtClean="0"/>
          </a:p>
          <a:p>
            <a:endParaRPr lang="en-US" altLang="zh-TW" sz="3200" b="1" dirty="0" smtClean="0"/>
          </a:p>
          <a:p>
            <a:r>
              <a:rPr lang="zh-TW" altLang="zh-TW" sz="3200" b="1" dirty="0"/>
              <a:t>二、防災概念與</a:t>
            </a:r>
            <a:r>
              <a:rPr lang="zh-TW" altLang="zh-TW" sz="3200" b="1" dirty="0" smtClean="0"/>
              <a:t>知識</a:t>
            </a:r>
            <a:endParaRPr lang="en-US" altLang="zh-TW" sz="3200" b="1" dirty="0" smtClean="0"/>
          </a:p>
          <a:p>
            <a:endParaRPr lang="zh-TW" altLang="zh-TW" sz="3200" dirty="0"/>
          </a:p>
          <a:p>
            <a:r>
              <a:rPr lang="zh-TW" altLang="zh-TW" sz="3200" b="1" dirty="0"/>
              <a:t>三、防災態度與</a:t>
            </a:r>
            <a:r>
              <a:rPr lang="zh-TW" altLang="zh-TW" sz="3200" b="1" dirty="0" smtClean="0"/>
              <a:t>價值觀</a:t>
            </a:r>
            <a:endParaRPr lang="en-US" altLang="zh-TW" sz="3200" b="1" dirty="0" smtClean="0"/>
          </a:p>
          <a:p>
            <a:endParaRPr lang="en-US" altLang="zh-TW" sz="3200" b="1" dirty="0" smtClean="0"/>
          </a:p>
          <a:p>
            <a:r>
              <a:rPr lang="zh-TW" altLang="zh-TW" sz="3200" b="1" dirty="0" smtClean="0"/>
              <a:t>四</a:t>
            </a:r>
            <a:r>
              <a:rPr lang="zh-TW" altLang="zh-TW" sz="3200" b="1" dirty="0"/>
              <a:t>、防災行動</a:t>
            </a:r>
            <a:r>
              <a:rPr lang="zh-TW" altLang="zh-TW" sz="3200" b="1" dirty="0" smtClean="0"/>
              <a:t>技能</a:t>
            </a:r>
            <a:endParaRPr lang="en-US" altLang="zh-TW" sz="3200" b="1" dirty="0" smtClean="0"/>
          </a:p>
          <a:p>
            <a:endParaRPr lang="en-US" altLang="zh-TW" sz="3200" b="1" dirty="0"/>
          </a:p>
          <a:p>
            <a:r>
              <a:rPr lang="zh-TW" altLang="en-US" sz="3200" b="1" dirty="0" smtClean="0">
                <a:solidFill>
                  <a:srgbClr val="FF0000"/>
                </a:solidFill>
                <a:hlinkClick r:id="rId2" action="ppaction://hlinkfile"/>
              </a:rPr>
              <a:t>九年一貫課程綱要防災指標</a:t>
            </a:r>
            <a:endParaRPr lang="zh-TW" altLang="zh-TW" sz="3200" dirty="0">
              <a:solidFill>
                <a:srgbClr val="FF0000"/>
              </a:solidFill>
            </a:endParaRPr>
          </a:p>
          <a:p>
            <a:endParaRPr lang="zh-TW" altLang="zh-TW" dirty="0"/>
          </a:p>
          <a:p>
            <a:endParaRPr lang="zh-TW" altLang="zh-TW" dirty="0"/>
          </a:p>
          <a:p>
            <a:endParaRPr lang="zh-TW" altLang="en-US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Autofit/>
          </a:bodyPr>
          <a:lstStyle/>
          <a:p>
            <a:r>
              <a:rPr lang="zh-TW" altLang="zh-TW" sz="3600" b="1" dirty="0">
                <a:hlinkClick r:id="rId3" action="ppaction://hlinkfile"/>
              </a:rPr>
              <a:t>國民中小學「防災教育」能力指標</a:t>
            </a:r>
            <a:r>
              <a:rPr lang="zh-TW" altLang="zh-TW" sz="3600" dirty="0">
                <a:hlinkClick r:id="rId3" action="ppaction://hlinkfile"/>
              </a:rPr>
              <a:t/>
            </a:r>
            <a:br>
              <a:rPr lang="zh-TW" altLang="zh-TW" sz="3600" dirty="0">
                <a:hlinkClick r:id="rId3" action="ppaction://hlinkfile"/>
              </a:rPr>
            </a:b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87872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282154"/>
          </a:xfrm>
        </p:spPr>
        <p:txBody>
          <a:bodyPr>
            <a:noAutofit/>
          </a:bodyPr>
          <a:lstStyle/>
          <a:p>
            <a:pPr algn="ctr"/>
            <a:r>
              <a:rPr lang="en-US" altLang="zh-TW" sz="3600" dirty="0" smtClean="0"/>
              <a:t>104</a:t>
            </a:r>
            <a:r>
              <a:rPr lang="zh-TW" altLang="en-US" sz="3600" dirty="0" smtClean="0"/>
              <a:t>年度</a:t>
            </a:r>
            <a:r>
              <a:rPr lang="zh-TW" altLang="zh-TW" sz="3600" b="1" dirty="0" smtClean="0"/>
              <a:t>「</a:t>
            </a:r>
            <a:r>
              <a:rPr lang="zh-TW" altLang="zh-TW" sz="3600" b="1" dirty="0"/>
              <a:t>校園在地化防災教育教學設計</a:t>
            </a:r>
            <a:r>
              <a:rPr lang="zh-TW" altLang="zh-TW" sz="3600" b="1" dirty="0" smtClean="0"/>
              <a:t>」</a:t>
            </a:r>
            <a:r>
              <a:rPr lang="zh-TW" altLang="en-US" sz="3600" b="1" dirty="0" smtClean="0"/>
              <a:t>工</a:t>
            </a:r>
            <a:r>
              <a:rPr lang="zh-TW" altLang="zh-TW" sz="3600" b="1" dirty="0" smtClean="0"/>
              <a:t>作坊</a:t>
            </a:r>
            <a:r>
              <a:rPr lang="zh-TW" altLang="zh-TW" sz="3600" b="1" dirty="0"/>
              <a:t>與徵選實施期程</a:t>
            </a:r>
            <a:endParaRPr lang="zh-TW" altLang="en-US" sz="3600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686501462"/>
              </p:ext>
            </p:extLst>
          </p:nvPr>
        </p:nvGraphicFramePr>
        <p:xfrm>
          <a:off x="457200" y="1600200"/>
          <a:ext cx="8363272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024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282154"/>
          </a:xfrm>
        </p:spPr>
        <p:txBody>
          <a:bodyPr>
            <a:noAutofit/>
          </a:bodyPr>
          <a:lstStyle/>
          <a:p>
            <a:pPr algn="ctr"/>
            <a:r>
              <a:rPr lang="en-US" altLang="zh-TW" sz="3600" dirty="0" smtClean="0"/>
              <a:t>104</a:t>
            </a:r>
            <a:r>
              <a:rPr lang="zh-TW" altLang="en-US" sz="3600" dirty="0" smtClean="0"/>
              <a:t>年度</a:t>
            </a:r>
            <a:r>
              <a:rPr lang="zh-TW" altLang="zh-TW" sz="3600" b="1" dirty="0" smtClean="0"/>
              <a:t>「</a:t>
            </a:r>
            <a:r>
              <a:rPr lang="zh-TW" altLang="zh-TW" sz="3600" b="1" dirty="0"/>
              <a:t>校園在地化防災教育教學設計</a:t>
            </a:r>
            <a:r>
              <a:rPr lang="zh-TW" altLang="zh-TW" sz="3600" b="1" dirty="0" smtClean="0"/>
              <a:t>」</a:t>
            </a:r>
            <a:r>
              <a:rPr lang="zh-TW" altLang="en-US" sz="3600" b="1" dirty="0" smtClean="0"/>
              <a:t>工</a:t>
            </a:r>
            <a:r>
              <a:rPr lang="zh-TW" altLang="zh-TW" sz="3600" b="1" dirty="0" smtClean="0"/>
              <a:t>作坊</a:t>
            </a:r>
            <a:r>
              <a:rPr lang="zh-TW" altLang="zh-TW" sz="3600" b="1" dirty="0"/>
              <a:t>與</a:t>
            </a:r>
            <a:r>
              <a:rPr lang="zh-TW" altLang="zh-TW" sz="3600" b="1" dirty="0" smtClean="0"/>
              <a:t>徵選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zh-TW" altLang="en-US" sz="2800" b="1" dirty="0" smtClean="0">
                <a:solidFill>
                  <a:srgbClr val="FF0000"/>
                </a:solidFill>
              </a:rPr>
              <a:t>參加對象</a:t>
            </a:r>
            <a:r>
              <a:rPr lang="en-US" altLang="zh-TW" sz="2800" b="1" dirty="0" smtClean="0">
                <a:solidFill>
                  <a:srgbClr val="FF0000"/>
                </a:solidFill>
              </a:rPr>
              <a:t>:</a:t>
            </a:r>
          </a:p>
          <a:p>
            <a:r>
              <a:rPr lang="zh-TW" altLang="en-US" sz="2800" dirty="0"/>
              <a:t> </a:t>
            </a:r>
            <a:r>
              <a:rPr lang="zh-TW" altLang="en-US" sz="2800" dirty="0" smtClean="0"/>
              <a:t>               </a:t>
            </a:r>
            <a:r>
              <a:rPr lang="en-US" altLang="zh-TW" sz="2800" dirty="0" smtClean="0"/>
              <a:t>1.</a:t>
            </a:r>
            <a:r>
              <a:rPr lang="zh-TW" altLang="en-US" sz="2800" dirty="0" smtClean="0"/>
              <a:t>接受訪視</a:t>
            </a:r>
            <a:r>
              <a:rPr lang="en-US" altLang="zh-TW" sz="2800" dirty="0" smtClean="0"/>
              <a:t>26</a:t>
            </a:r>
            <a:r>
              <a:rPr lang="zh-TW" altLang="en-US" sz="2800" dirty="0" smtClean="0"/>
              <a:t>所學校</a:t>
            </a:r>
            <a:endParaRPr lang="en-US" altLang="zh-TW" sz="2800" dirty="0" smtClean="0"/>
          </a:p>
          <a:p>
            <a:r>
              <a:rPr lang="zh-TW" altLang="en-US" sz="2800" dirty="0"/>
              <a:t> </a:t>
            </a:r>
            <a:r>
              <a:rPr lang="zh-TW" altLang="en-US" sz="2800" dirty="0" smtClean="0"/>
              <a:t>               </a:t>
            </a:r>
            <a:r>
              <a:rPr lang="en-US" altLang="zh-TW" sz="2800" dirty="0" smtClean="0"/>
              <a:t>2.</a:t>
            </a:r>
            <a:r>
              <a:rPr lang="zh-TW" altLang="en-US" sz="2800" dirty="0" smtClean="0"/>
              <a:t>對防災教學設計有興趣之教師</a:t>
            </a:r>
            <a:endParaRPr lang="en-US" altLang="zh-TW" sz="2800" dirty="0" smtClean="0"/>
          </a:p>
          <a:p>
            <a:r>
              <a:rPr lang="zh-TW" altLang="en-US" sz="2800" b="1" dirty="0" smtClean="0">
                <a:solidFill>
                  <a:srgbClr val="FF0000"/>
                </a:solidFill>
              </a:rPr>
              <a:t>獎勵</a:t>
            </a:r>
            <a:r>
              <a:rPr lang="en-US" altLang="zh-TW" sz="2800" dirty="0" smtClean="0"/>
              <a:t>:</a:t>
            </a:r>
          </a:p>
          <a:p>
            <a:r>
              <a:rPr lang="zh-TW" altLang="en-US" sz="2800" dirty="0"/>
              <a:t> </a:t>
            </a:r>
            <a:r>
              <a:rPr lang="zh-TW" altLang="en-US" sz="2800" dirty="0" smtClean="0"/>
              <a:t>        </a:t>
            </a:r>
            <a:r>
              <a:rPr lang="en-US" altLang="zh-TW" sz="2800" dirty="0" smtClean="0"/>
              <a:t>1.</a:t>
            </a:r>
            <a:r>
              <a:rPr lang="zh-TW" altLang="en-US" sz="2800" dirty="0" smtClean="0"/>
              <a:t>   特優</a:t>
            </a:r>
            <a:r>
              <a:rPr lang="en-US" altLang="zh-TW" sz="2800" dirty="0" smtClean="0">
                <a:solidFill>
                  <a:srgbClr val="FF0000"/>
                </a:solidFill>
              </a:rPr>
              <a:t>2</a:t>
            </a:r>
            <a:r>
              <a:rPr lang="zh-TW" altLang="en-US" sz="2800" dirty="0" smtClean="0"/>
              <a:t>名，優等</a:t>
            </a:r>
            <a:r>
              <a:rPr lang="en-US" altLang="zh-TW" sz="2800" dirty="0" smtClean="0">
                <a:solidFill>
                  <a:srgbClr val="FF0000"/>
                </a:solidFill>
              </a:rPr>
              <a:t>3</a:t>
            </a:r>
            <a:r>
              <a:rPr lang="zh-TW" altLang="en-US" sz="2800" dirty="0" smtClean="0"/>
              <a:t>名，甲等</a:t>
            </a:r>
            <a:r>
              <a:rPr lang="en-US" altLang="zh-TW" sz="2800" dirty="0" smtClean="0">
                <a:solidFill>
                  <a:srgbClr val="FF0000"/>
                </a:solidFill>
              </a:rPr>
              <a:t>5</a:t>
            </a:r>
            <a:r>
              <a:rPr lang="zh-TW" altLang="en-US" sz="2800" dirty="0" smtClean="0"/>
              <a:t>名 </a:t>
            </a:r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             (</a:t>
            </a:r>
            <a:r>
              <a:rPr lang="zh-TW" altLang="en-US" sz="2800" dirty="0" smtClean="0"/>
              <a:t>敘獎、著作分數</a:t>
            </a:r>
            <a:r>
              <a:rPr lang="en-US" altLang="zh-TW" sz="2800" dirty="0" smtClean="0"/>
              <a:t>)</a:t>
            </a:r>
          </a:p>
          <a:p>
            <a:r>
              <a:rPr lang="zh-TW" altLang="en-US" sz="2800" dirty="0"/>
              <a:t> </a:t>
            </a:r>
            <a:r>
              <a:rPr lang="zh-TW" altLang="en-US" sz="2800" dirty="0" smtClean="0"/>
              <a:t>        </a:t>
            </a:r>
            <a:r>
              <a:rPr lang="en-US" altLang="zh-TW" sz="2800" dirty="0" smtClean="0"/>
              <a:t>2.</a:t>
            </a:r>
            <a:r>
              <a:rPr lang="zh-TW" altLang="en-US" sz="2800" dirty="0" smtClean="0"/>
              <a:t>獎勵金</a:t>
            </a:r>
            <a:r>
              <a:rPr lang="en-US" altLang="zh-TW" sz="2800" dirty="0" smtClean="0"/>
              <a:t>(</a:t>
            </a:r>
            <a:r>
              <a:rPr lang="zh-TW" altLang="en-US" sz="2800" dirty="0" smtClean="0">
                <a:solidFill>
                  <a:srgbClr val="FF0000"/>
                </a:solidFill>
              </a:rPr>
              <a:t>一萬元、八千元、五千元</a:t>
            </a:r>
            <a:r>
              <a:rPr lang="en-US" altLang="zh-TW" sz="2800" dirty="0" smtClean="0"/>
              <a:t>)–</a:t>
            </a:r>
            <a:r>
              <a:rPr lang="zh-TW" altLang="en-US" sz="2800" dirty="0" smtClean="0"/>
              <a:t> </a:t>
            </a:r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           </a:t>
            </a:r>
            <a:r>
              <a:rPr lang="zh-TW" altLang="en-US" sz="2800" dirty="0" smtClean="0"/>
              <a:t>針對</a:t>
            </a:r>
            <a:r>
              <a:rPr lang="zh-TW" altLang="en-US" sz="2800" b="1" dirty="0" smtClean="0">
                <a:solidFill>
                  <a:srgbClr val="FF0000"/>
                </a:solidFill>
              </a:rPr>
              <a:t>教學設計徵集評選</a:t>
            </a:r>
            <a:r>
              <a:rPr lang="zh-TW" altLang="en-US" sz="2800" dirty="0" smtClean="0"/>
              <a:t>才有 </a:t>
            </a:r>
            <a:endParaRPr lang="en-US" altLang="zh-TW" sz="2800" dirty="0" smtClean="0"/>
          </a:p>
          <a:p>
            <a:r>
              <a:rPr lang="zh-TW" altLang="en-US" sz="2800" b="1" dirty="0">
                <a:solidFill>
                  <a:srgbClr val="FF0000"/>
                </a:solidFill>
              </a:rPr>
              <a:t>地點</a:t>
            </a:r>
            <a:r>
              <a:rPr lang="en-US" altLang="zh-TW" sz="2800" b="1" dirty="0">
                <a:solidFill>
                  <a:srgbClr val="FF0000"/>
                </a:solidFill>
              </a:rPr>
              <a:t>:</a:t>
            </a:r>
            <a:r>
              <a:rPr lang="zh-TW" altLang="en-US" sz="2800" dirty="0" smtClean="0"/>
              <a:t>新屋蚵</a:t>
            </a:r>
            <a:r>
              <a:rPr lang="zh-TW" altLang="en-US" sz="2800" dirty="0"/>
              <a:t>間國小</a:t>
            </a:r>
            <a:r>
              <a:rPr lang="zh-TW" altLang="en-US" sz="2800" dirty="0" smtClean="0"/>
              <a:t>  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57975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640960" cy="1143000"/>
          </a:xfrm>
        </p:spPr>
        <p:txBody>
          <a:bodyPr>
            <a:noAutofit/>
          </a:bodyPr>
          <a:lstStyle/>
          <a:p>
            <a:r>
              <a:rPr lang="zh-TW" altLang="zh-TW" sz="3600" b="1" dirty="0" smtClean="0"/>
              <a:t>校園</a:t>
            </a:r>
            <a:r>
              <a:rPr lang="zh-TW" altLang="zh-TW" sz="3600" b="1" dirty="0"/>
              <a:t>在地化防災教育教學</a:t>
            </a:r>
            <a:r>
              <a:rPr lang="zh-TW" altLang="zh-TW" sz="3600" b="1" dirty="0" smtClean="0"/>
              <a:t>設計</a:t>
            </a:r>
            <a:r>
              <a:rPr lang="zh-TW" altLang="en-US" sz="3600" b="1" dirty="0" smtClean="0"/>
              <a:t>議題選擇</a:t>
            </a:r>
            <a:r>
              <a:rPr lang="en-US" altLang="zh-TW" sz="3600" b="1" dirty="0" smtClean="0"/>
              <a:t/>
            </a:r>
            <a:br>
              <a:rPr lang="en-US" altLang="zh-TW" sz="3600" b="1" dirty="0" smtClean="0"/>
            </a:br>
            <a:r>
              <a:rPr lang="zh-TW" altLang="en-US" sz="3600" b="1" dirty="0"/>
              <a:t> </a:t>
            </a:r>
            <a:r>
              <a:rPr lang="zh-TW" altLang="en-US" sz="3600" b="1" dirty="0" smtClean="0"/>
              <a:t>  </a:t>
            </a:r>
            <a:endParaRPr lang="zh-TW" altLang="en-US" sz="3600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664917298"/>
              </p:ext>
            </p:extLst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992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防災議題選擇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03232" cy="4873752"/>
          </a:xfrm>
        </p:spPr>
        <p:txBody>
          <a:bodyPr/>
          <a:lstStyle/>
          <a:p>
            <a:r>
              <a:rPr lang="zh-TW" altLang="en-US" sz="2800" b="1" dirty="0" smtClean="0">
                <a:solidFill>
                  <a:srgbClr val="FF0000"/>
                </a:solidFill>
              </a:rPr>
              <a:t>一、災害類別</a:t>
            </a:r>
            <a:r>
              <a:rPr lang="zh-TW" altLang="en-US" sz="2800" b="1" dirty="0" smtClean="0">
                <a:solidFill>
                  <a:srgbClr val="FF0000"/>
                </a:solidFill>
                <a:latin typeface="新細明體"/>
                <a:ea typeface="新細明體"/>
              </a:rPr>
              <a:t>：</a:t>
            </a:r>
            <a:endParaRPr lang="en-US" altLang="zh-TW" sz="2800" b="1" dirty="0" smtClean="0">
              <a:solidFill>
                <a:srgbClr val="FF0000"/>
              </a:solidFill>
            </a:endParaRPr>
          </a:p>
          <a:p>
            <a:r>
              <a:rPr lang="zh-TW" altLang="en-US" b="1" dirty="0">
                <a:solidFill>
                  <a:srgbClr val="002060"/>
                </a:solidFill>
              </a:rPr>
              <a:t> </a:t>
            </a:r>
            <a:r>
              <a:rPr lang="zh-TW" altLang="en-US" b="1" dirty="0" smtClean="0">
                <a:solidFill>
                  <a:srgbClr val="002060"/>
                </a:solidFill>
              </a:rPr>
              <a:t>      天然災害</a:t>
            </a:r>
            <a:r>
              <a:rPr lang="zh-TW" altLang="en-US" dirty="0" smtClean="0">
                <a:latin typeface="新細明體"/>
                <a:ea typeface="新細明體"/>
              </a:rPr>
              <a:t>：颱風、地震、水災、海嘯、土石流等</a:t>
            </a:r>
            <a:endParaRPr lang="en-US" altLang="zh-TW" dirty="0" smtClean="0">
              <a:latin typeface="新細明體"/>
              <a:ea typeface="新細明體"/>
            </a:endParaRPr>
          </a:p>
          <a:p>
            <a:r>
              <a:rPr lang="zh-TW" altLang="en-US" dirty="0">
                <a:latin typeface="新細明體"/>
                <a:ea typeface="新細明體"/>
              </a:rPr>
              <a:t> </a:t>
            </a:r>
            <a:r>
              <a:rPr lang="zh-TW" altLang="en-US" dirty="0" smtClean="0">
                <a:latin typeface="新細明體"/>
                <a:ea typeface="新細明體"/>
              </a:rPr>
              <a:t>      </a:t>
            </a:r>
            <a:r>
              <a:rPr lang="zh-TW" altLang="en-US" b="1" dirty="0" smtClean="0">
                <a:solidFill>
                  <a:srgbClr val="002060"/>
                </a:solidFill>
                <a:latin typeface="新細明體"/>
                <a:ea typeface="新細明體"/>
              </a:rPr>
              <a:t>人為災害</a:t>
            </a:r>
            <a:r>
              <a:rPr lang="zh-TW" altLang="en-US" dirty="0" smtClean="0">
                <a:latin typeface="新細明體"/>
              </a:rPr>
              <a:t>：交通安全、食品安全、傳染病、糧食等</a:t>
            </a:r>
            <a:endParaRPr lang="en-US" altLang="zh-TW" dirty="0" smtClean="0">
              <a:latin typeface="新細明體"/>
            </a:endParaRPr>
          </a:p>
          <a:p>
            <a:endParaRPr lang="en-US" altLang="zh-TW" dirty="0">
              <a:latin typeface="新細明體"/>
            </a:endParaRPr>
          </a:p>
          <a:p>
            <a:r>
              <a:rPr lang="zh-TW" altLang="en-US" sz="2800" b="1" dirty="0" smtClean="0">
                <a:solidFill>
                  <a:srgbClr val="FF0000"/>
                </a:solidFill>
                <a:latin typeface="新細明體"/>
              </a:rPr>
              <a:t>二</a:t>
            </a:r>
            <a:r>
              <a:rPr lang="zh-TW" altLang="en-US" sz="2800" b="1" dirty="0">
                <a:solidFill>
                  <a:srgbClr val="FF0000"/>
                </a:solidFill>
                <a:latin typeface="新細明體"/>
              </a:rPr>
              <a:t>、議題</a:t>
            </a:r>
            <a:r>
              <a:rPr lang="zh-TW" altLang="en-US" sz="2800" b="1" dirty="0" smtClean="0">
                <a:solidFill>
                  <a:srgbClr val="FF0000"/>
                </a:solidFill>
                <a:latin typeface="新細明體"/>
              </a:rPr>
              <a:t>選擇</a:t>
            </a:r>
            <a:r>
              <a:rPr lang="en-US" altLang="zh-TW" sz="2800" dirty="0" smtClean="0">
                <a:solidFill>
                  <a:srgbClr val="FF0000"/>
                </a:solidFill>
                <a:latin typeface="新細明體"/>
              </a:rPr>
              <a:t>:</a:t>
            </a:r>
          </a:p>
          <a:p>
            <a:r>
              <a:rPr lang="zh-TW" altLang="en-US" sz="2800" b="1" dirty="0">
                <a:solidFill>
                  <a:srgbClr val="002060"/>
                </a:solidFill>
                <a:latin typeface="新細明體"/>
              </a:rPr>
              <a:t> </a:t>
            </a:r>
            <a:r>
              <a:rPr lang="zh-TW" altLang="en-US" sz="2800" b="1" dirty="0" smtClean="0">
                <a:solidFill>
                  <a:srgbClr val="002060"/>
                </a:solidFill>
                <a:latin typeface="新細明體"/>
              </a:rPr>
              <a:t>       單一主題</a:t>
            </a:r>
            <a:endParaRPr lang="en-US" altLang="zh-TW" sz="2800" b="1" dirty="0" smtClean="0">
              <a:solidFill>
                <a:srgbClr val="002060"/>
              </a:solidFill>
              <a:latin typeface="新細明體"/>
            </a:endParaRPr>
          </a:p>
          <a:p>
            <a:r>
              <a:rPr lang="zh-TW" altLang="en-US" sz="2800" b="1" dirty="0">
                <a:solidFill>
                  <a:srgbClr val="002060"/>
                </a:solidFill>
                <a:latin typeface="新細明體"/>
              </a:rPr>
              <a:t> </a:t>
            </a:r>
            <a:r>
              <a:rPr lang="zh-TW" altLang="en-US" sz="2800" b="1" dirty="0" smtClean="0">
                <a:solidFill>
                  <a:srgbClr val="002060"/>
                </a:solidFill>
                <a:latin typeface="新細明體"/>
              </a:rPr>
              <a:t>       複合型主題</a:t>
            </a:r>
            <a:r>
              <a:rPr lang="en-US" altLang="zh-TW" sz="2800" b="1" dirty="0" smtClean="0">
                <a:solidFill>
                  <a:srgbClr val="002060"/>
                </a:solidFill>
                <a:latin typeface="新細明體"/>
              </a:rPr>
              <a:t>:</a:t>
            </a:r>
            <a:r>
              <a:rPr lang="zh-TW" altLang="en-US" dirty="0" smtClean="0">
                <a:latin typeface="新細明體"/>
              </a:rPr>
              <a:t>如發生地震，可能引發海嘯、火災、</a:t>
            </a:r>
            <a:endParaRPr lang="en-US" altLang="zh-TW" dirty="0" smtClean="0">
              <a:latin typeface="新細明體"/>
            </a:endParaRPr>
          </a:p>
          <a:p>
            <a:r>
              <a:rPr lang="zh-TW" altLang="en-US" dirty="0">
                <a:latin typeface="新細明體"/>
              </a:rPr>
              <a:t> </a:t>
            </a:r>
            <a:r>
              <a:rPr lang="zh-TW" altLang="en-US" dirty="0" smtClean="0">
                <a:latin typeface="新細明體"/>
              </a:rPr>
              <a:t>                                交通事件、糧食危機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8598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b="1" dirty="0" smtClean="0">
                <a:hlinkClick r:id="rId2"/>
              </a:rPr>
              <a:t>氣候變遷與調適</a:t>
            </a:r>
            <a:r>
              <a:rPr lang="zh-TW" altLang="en-US" sz="3600" b="1" dirty="0" smtClean="0"/>
              <a:t>教育</a:t>
            </a:r>
            <a:endParaRPr lang="zh-TW" altLang="en-US" sz="36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/>
              <a:t>台大森林系副教授</a:t>
            </a:r>
            <a:r>
              <a:rPr lang="zh-TW" altLang="en-US" sz="2800" dirty="0" smtClean="0">
                <a:hlinkClick r:id="rId3"/>
              </a:rPr>
              <a:t>邱祈榮</a:t>
            </a:r>
            <a:r>
              <a:rPr lang="zh-TW" altLang="en-US" sz="2800" dirty="0" smtClean="0"/>
              <a:t>指出</a:t>
            </a:r>
            <a:r>
              <a:rPr lang="zh-TW" altLang="en-US" sz="2800" dirty="0"/>
              <a:t>，平均氣溫上升、降雨分佈型態改變、極端事件強度與頻率升高、颱風次數強度增加、海平面上升這五大氣候變遷衝擊因子，將會帶給台灣六大衝擊，包含物種分佈改變、國土傾蝕消失、水資源匱乏、水土複合型災害加劇、健康威脅、農業損失。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11865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b="1" dirty="0" smtClean="0"/>
              <a:t>環境驟變</a:t>
            </a:r>
            <a:r>
              <a:rPr lang="en-US" altLang="zh-TW" sz="3600" b="1" dirty="0" smtClean="0"/>
              <a:t>—</a:t>
            </a:r>
            <a:r>
              <a:rPr lang="zh-TW" altLang="en-US" sz="3600" b="1" dirty="0" smtClean="0"/>
              <a:t>氣候變遷</a:t>
            </a:r>
            <a:endParaRPr lang="zh-TW" altLang="en-US" sz="36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zh-TW" altLang="en-US" sz="2800" b="1" dirty="0" smtClean="0">
                <a:solidFill>
                  <a:srgbClr val="FF0000"/>
                </a:solidFill>
              </a:rPr>
              <a:t>臺灣</a:t>
            </a:r>
            <a:r>
              <a:rPr lang="zh-TW" altLang="en-US" sz="2800" b="1" dirty="0">
                <a:solidFill>
                  <a:srgbClr val="FF0000"/>
                </a:solidFill>
              </a:rPr>
              <a:t>氣候</a:t>
            </a:r>
            <a:r>
              <a:rPr lang="zh-TW" altLang="en-US" sz="2800" b="1" dirty="0" smtClean="0">
                <a:solidFill>
                  <a:srgbClr val="FF0000"/>
                </a:solidFill>
              </a:rPr>
              <a:t>變遷與調適的八大領域</a:t>
            </a:r>
            <a:r>
              <a:rPr lang="en-US" altLang="zh-TW" sz="2800" b="1" dirty="0" smtClean="0">
                <a:solidFill>
                  <a:srgbClr val="FF0000"/>
                </a:solidFill>
              </a:rPr>
              <a:t>:</a:t>
            </a:r>
            <a:r>
              <a:rPr lang="en-US" altLang="zh-TW" sz="2800" dirty="0" smtClean="0"/>
              <a:t>1.</a:t>
            </a:r>
            <a:r>
              <a:rPr lang="zh-TW" altLang="en-US" sz="2800" dirty="0" smtClean="0"/>
              <a:t>災害、</a:t>
            </a:r>
            <a:r>
              <a:rPr lang="en-US" altLang="zh-TW" sz="2800" dirty="0" smtClean="0"/>
              <a:t>2.</a:t>
            </a:r>
            <a:r>
              <a:rPr lang="zh-TW" altLang="en-US" sz="2800" dirty="0" smtClean="0"/>
              <a:t>維生</a:t>
            </a:r>
            <a:r>
              <a:rPr lang="zh-TW" altLang="en-US" sz="2800" dirty="0"/>
              <a:t>基礎設施</a:t>
            </a:r>
            <a:r>
              <a:rPr lang="zh-TW" altLang="en-US" sz="2800" dirty="0" smtClean="0"/>
              <a:t>、</a:t>
            </a:r>
            <a:r>
              <a:rPr lang="en-US" altLang="zh-TW" sz="2800" dirty="0" smtClean="0"/>
              <a:t>3.</a:t>
            </a:r>
            <a:r>
              <a:rPr lang="zh-TW" altLang="en-US" sz="2800" dirty="0" smtClean="0"/>
              <a:t>水</a:t>
            </a:r>
            <a:r>
              <a:rPr lang="zh-TW" altLang="en-US" sz="2800" dirty="0"/>
              <a:t>資源</a:t>
            </a:r>
            <a:r>
              <a:rPr lang="zh-TW" altLang="en-US" sz="2800" dirty="0" smtClean="0"/>
              <a:t>、</a:t>
            </a:r>
            <a:r>
              <a:rPr lang="en-US" altLang="zh-TW" sz="2800" dirty="0" smtClean="0"/>
              <a:t>4.</a:t>
            </a:r>
            <a:r>
              <a:rPr lang="zh-TW" altLang="en-US" sz="2800" dirty="0" smtClean="0"/>
              <a:t>土地</a:t>
            </a:r>
            <a:r>
              <a:rPr lang="zh-TW" altLang="en-US" sz="2800" dirty="0"/>
              <a:t>使用</a:t>
            </a:r>
            <a:r>
              <a:rPr lang="zh-TW" altLang="en-US" sz="2800" dirty="0" smtClean="0"/>
              <a:t>、</a:t>
            </a:r>
            <a:r>
              <a:rPr lang="en-US" altLang="zh-TW" sz="2800" dirty="0" smtClean="0"/>
              <a:t>5.</a:t>
            </a:r>
            <a:r>
              <a:rPr lang="zh-TW" altLang="en-US" sz="2800" dirty="0" smtClean="0"/>
              <a:t>海岸、</a:t>
            </a:r>
            <a:r>
              <a:rPr lang="en-US" altLang="zh-TW" sz="2800" dirty="0" smtClean="0"/>
              <a:t>6.</a:t>
            </a:r>
            <a:r>
              <a:rPr lang="zh-TW" altLang="en-US" sz="2800" dirty="0" smtClean="0"/>
              <a:t>能源</a:t>
            </a:r>
            <a:r>
              <a:rPr lang="zh-TW" altLang="en-US" sz="2800" dirty="0"/>
              <a:t>供給及產業</a:t>
            </a:r>
            <a:r>
              <a:rPr lang="zh-TW" altLang="en-US" sz="2800" dirty="0" smtClean="0"/>
              <a:t>、</a:t>
            </a:r>
            <a:r>
              <a:rPr lang="en-US" altLang="zh-TW" sz="2800" dirty="0" smtClean="0"/>
              <a:t>7.</a:t>
            </a:r>
            <a:r>
              <a:rPr lang="zh-TW" altLang="en-US" sz="2800" dirty="0" smtClean="0"/>
              <a:t>農業</a:t>
            </a:r>
            <a:r>
              <a:rPr lang="zh-TW" altLang="en-US" sz="2800" dirty="0"/>
              <a:t>生產及生物</a:t>
            </a:r>
            <a:r>
              <a:rPr lang="zh-TW" altLang="en-US" sz="2800" dirty="0" smtClean="0"/>
              <a:t>多樣性、</a:t>
            </a:r>
            <a:r>
              <a:rPr lang="en-US" altLang="zh-TW" sz="2800" dirty="0" smtClean="0"/>
              <a:t>8.</a:t>
            </a:r>
            <a:r>
              <a:rPr lang="zh-TW" altLang="en-US" sz="2800" dirty="0" smtClean="0"/>
              <a:t>健康</a:t>
            </a:r>
            <a:r>
              <a:rPr lang="zh-TW" altLang="en-US" sz="2800" dirty="0"/>
              <a:t>等</a:t>
            </a:r>
            <a:r>
              <a:rPr lang="en-US" altLang="zh-TW" sz="2800" dirty="0"/>
              <a:t>8</a:t>
            </a:r>
            <a:r>
              <a:rPr lang="zh-TW" altLang="en-US" sz="2800" dirty="0"/>
              <a:t>個調適</a:t>
            </a:r>
            <a:r>
              <a:rPr lang="zh-TW" altLang="en-US" sz="2800" dirty="0" smtClean="0"/>
              <a:t>領域。</a:t>
            </a:r>
            <a:endParaRPr lang="en-US" altLang="zh-TW" sz="2800" dirty="0" smtClean="0"/>
          </a:p>
          <a:p>
            <a:endParaRPr lang="en-US" altLang="zh-TW" sz="2800" dirty="0" smtClean="0"/>
          </a:p>
          <a:p>
            <a:r>
              <a:rPr lang="zh-TW" altLang="en-US" sz="2800" b="1" dirty="0">
                <a:solidFill>
                  <a:srgbClr val="FF0000"/>
                </a:solidFill>
              </a:rPr>
              <a:t>減緩與調適</a:t>
            </a:r>
            <a:r>
              <a:rPr lang="en-US" altLang="zh-TW" sz="2800" b="1" dirty="0">
                <a:solidFill>
                  <a:srgbClr val="FF0000"/>
                </a:solidFill>
              </a:rPr>
              <a:t>:</a:t>
            </a:r>
            <a:r>
              <a:rPr lang="zh-TW" altLang="en-US" sz="2800" dirty="0"/>
              <a:t>因應氣候變遷威脅的兩大重要策略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endParaRPr lang="en-US" altLang="zh-TW" sz="2800" dirty="0"/>
          </a:p>
          <a:p>
            <a:r>
              <a:rPr lang="zh-TW" altLang="en-US" sz="2800" b="1" dirty="0" smtClean="0">
                <a:hlinkClick r:id="rId2"/>
              </a:rPr>
              <a:t>氣候變遷與調適教育課程平台</a:t>
            </a:r>
            <a:endParaRPr lang="en-US" altLang="zh-TW" sz="2800" b="1" dirty="0"/>
          </a:p>
          <a:p>
            <a:endParaRPr lang="zh-TW" alt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51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b="1" dirty="0" smtClean="0"/>
              <a:t>結語</a:t>
            </a:r>
            <a:endParaRPr lang="zh-TW" altLang="en-US" sz="36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 smtClean="0"/>
              <a:t>投入才會深入，關懷才會開懷</a:t>
            </a:r>
            <a:endParaRPr lang="en-US" altLang="zh-TW" sz="3200" dirty="0" smtClean="0"/>
          </a:p>
          <a:p>
            <a:endParaRPr lang="en-US" altLang="zh-TW" sz="3200" dirty="0" smtClean="0"/>
          </a:p>
          <a:p>
            <a:r>
              <a:rPr lang="zh-TW" altLang="en-US" sz="3200" dirty="0"/>
              <a:t>大家一起來</a:t>
            </a:r>
            <a:r>
              <a:rPr lang="zh-TW" altLang="en-US" sz="3200" dirty="0" smtClean="0"/>
              <a:t>防災</a:t>
            </a:r>
            <a:r>
              <a:rPr lang="en-US" altLang="zh-TW" sz="3200" dirty="0" smtClean="0"/>
              <a:t>!</a:t>
            </a:r>
          </a:p>
          <a:p>
            <a:endParaRPr lang="en-US" altLang="zh-TW" sz="3200" dirty="0"/>
          </a:p>
          <a:p>
            <a:endParaRPr lang="en-US" altLang="zh-TW" sz="3200" dirty="0" smtClean="0"/>
          </a:p>
          <a:p>
            <a:endParaRPr lang="en-US" altLang="zh-TW" sz="3200" dirty="0" smtClean="0"/>
          </a:p>
          <a:p>
            <a:endParaRPr lang="zh-TW" altLang="en-US" sz="3200" dirty="0"/>
          </a:p>
        </p:txBody>
      </p:sp>
      <p:pic>
        <p:nvPicPr>
          <p:cNvPr id="4" name="圖片 3" descr="氣候變遷調適教育課程教材與學習平臺 - Google Chrom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922545"/>
            <a:ext cx="7380312" cy="39354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9754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壁窗">
  <a:themeElements>
    <a:clrScheme name="壁窗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壁窗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壁窗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611</TotalTime>
  <Words>459</Words>
  <Application>Microsoft Office PowerPoint</Application>
  <PresentationFormat>如螢幕大小 (4:3)</PresentationFormat>
  <Paragraphs>60</Paragraphs>
  <Slides>9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0" baseType="lpstr">
      <vt:lpstr>壁窗</vt:lpstr>
      <vt:lpstr>「校園在地化防災教育教學設計」      工作坊與徵選實施計畫</vt:lpstr>
      <vt:lpstr>國民中小學「防災教育」能力指標 </vt:lpstr>
      <vt:lpstr>104年度「校園在地化防災教育教學設計」工作坊與徵選實施期程</vt:lpstr>
      <vt:lpstr>104年度「校園在地化防災教育教學設計」工作坊與徵選</vt:lpstr>
      <vt:lpstr>校園在地化防災教育教學設計議題選擇    </vt:lpstr>
      <vt:lpstr>防災議題選擇</vt:lpstr>
      <vt:lpstr>氣候變遷與調適教育</vt:lpstr>
      <vt:lpstr>環境驟變—氣候變遷</vt:lpstr>
      <vt:lpstr>結語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Avon</dc:creator>
  <cp:lastModifiedBy>Avon</cp:lastModifiedBy>
  <cp:revision>24</cp:revision>
  <dcterms:created xsi:type="dcterms:W3CDTF">2014-12-23T11:01:06Z</dcterms:created>
  <dcterms:modified xsi:type="dcterms:W3CDTF">2014-12-23T21:12:22Z</dcterms:modified>
</cp:coreProperties>
</file>