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FF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5FF26-25B5-4B66-8FAA-267E05A9BE3A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8FAF0-6E9F-43A0-9D70-287B3DE9E6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5489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8FAF0-6E9F-43A0-9D70-287B3DE9E66E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9615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8FAF0-6E9F-43A0-9D70-287B3DE9E66E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2897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8FAF0-6E9F-43A0-9D70-287B3DE9E66E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2747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8FAF0-6E9F-43A0-9D70-287B3DE9E66E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061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8FAF0-6E9F-43A0-9D70-287B3DE9E66E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009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zh-TW" altLang="en-US" smtClean="0"/>
              <a:t>按一下圖示以新增圖片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AA4AF-3692-415E-88A0-03C2EF75EA2D}" type="datetimeFigureOut">
              <a:rPr lang="zh-TW" altLang="en-US" smtClean="0"/>
              <a:t>2015/1/7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10632-0364-4350-B805-3BCA94E75C1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59632" y="1700808"/>
            <a:ext cx="7117180" cy="1470025"/>
          </a:xfrm>
        </p:spPr>
        <p:txBody>
          <a:bodyPr/>
          <a:lstStyle/>
          <a:p>
            <a:pPr algn="ctr"/>
            <a:r>
              <a:rPr lang="zh-TW" altLang="en-US" dirty="0" smtClean="0"/>
              <a:t>首先請登入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行政院環境教育終身學習網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6800800" cy="1752600"/>
          </a:xfrm>
        </p:spPr>
        <p:txBody>
          <a:bodyPr/>
          <a:lstStyle/>
          <a:p>
            <a:r>
              <a:rPr lang="en-US" altLang="zh-TW" dirty="0" smtClean="0"/>
              <a:t>http://</a:t>
            </a:r>
            <a:r>
              <a:rPr lang="en-US" altLang="zh-TW" dirty="0" err="1" smtClean="0"/>
              <a:t>elearn.epa.gov.tw</a:t>
            </a:r>
            <a:r>
              <a:rPr lang="en-US" altLang="zh-TW" dirty="0" smtClean="0"/>
              <a:t>/</a:t>
            </a:r>
            <a:r>
              <a:rPr lang="en-US" altLang="zh-TW" dirty="0" err="1" smtClean="0"/>
              <a:t>Default.aspx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323528" y="438463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FF00"/>
                </a:solidFill>
              </a:rPr>
              <a:t>如何將本次研習登錄為環境教育時數</a:t>
            </a:r>
            <a:endParaRPr lang="zh-TW" alt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25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5" t="21647" r="16356" b="17698"/>
          <a:stretch/>
        </p:blipFill>
        <p:spPr bwMode="auto">
          <a:xfrm>
            <a:off x="302884" y="490443"/>
            <a:ext cx="8691012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向左箭號 5"/>
          <p:cNvSpPr/>
          <p:nvPr/>
        </p:nvSpPr>
        <p:spPr>
          <a:xfrm>
            <a:off x="2123728" y="2578675"/>
            <a:ext cx="4424412" cy="1440160"/>
          </a:xfrm>
          <a:prstGeom prst="leftArrow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TW" altLang="en-US" sz="36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帳號</a:t>
            </a:r>
            <a:r>
              <a:rPr lang="zh-TW" altLang="en-US" sz="36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登入與</a:t>
            </a:r>
            <a:r>
              <a:rPr lang="zh-TW" altLang="en-US" sz="36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申請</a:t>
            </a:r>
          </a:p>
        </p:txBody>
      </p:sp>
      <p:sp>
        <p:nvSpPr>
          <p:cNvPr id="7" name="向左箭號 6"/>
          <p:cNvSpPr/>
          <p:nvPr/>
        </p:nvSpPr>
        <p:spPr>
          <a:xfrm>
            <a:off x="1691268" y="4652855"/>
            <a:ext cx="4015002" cy="1267766"/>
          </a:xfrm>
          <a:prstGeom prst="leftArrow">
            <a:avLst>
              <a:gd name="adj1" fmla="val 50000"/>
              <a:gd name="adj2" fmla="val 98262"/>
            </a:avLst>
          </a:prstGeom>
          <a:solidFill>
            <a:srgbClr val="D6009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rgbClr val="FFFFFF"/>
                </a:solidFill>
              </a:rPr>
              <a:t>研習報名入口</a:t>
            </a:r>
            <a:endParaRPr lang="zh-TW" altLang="en-US" sz="2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1" t="22058" r="16646" b="5630"/>
          <a:stretch/>
        </p:blipFill>
        <p:spPr bwMode="auto">
          <a:xfrm>
            <a:off x="467544" y="581058"/>
            <a:ext cx="8316417" cy="562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下箭號 3"/>
          <p:cNvSpPr/>
          <p:nvPr/>
        </p:nvSpPr>
        <p:spPr>
          <a:xfrm>
            <a:off x="6451049" y="318776"/>
            <a:ext cx="1296144" cy="3071981"/>
          </a:xfrm>
          <a:prstGeom prst="downArrow">
            <a:avLst>
              <a:gd name="adj1" fmla="val 50000"/>
              <a:gd name="adj2" fmla="val 788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/>
              <a:t>進</a:t>
            </a:r>
            <a:endParaRPr lang="en-US" altLang="zh-TW" sz="2800" dirty="0" smtClean="0"/>
          </a:p>
          <a:p>
            <a:pPr algn="ctr"/>
            <a:r>
              <a:rPr lang="zh-TW" altLang="en-US" sz="2800" dirty="0" smtClean="0"/>
              <a:t>入</a:t>
            </a:r>
            <a:endParaRPr lang="en-US" altLang="zh-TW" sz="2800" dirty="0" smtClean="0"/>
          </a:p>
          <a:p>
            <a:pPr algn="ctr"/>
            <a:r>
              <a:rPr lang="zh-TW" altLang="en-US" sz="2800" dirty="0" smtClean="0"/>
              <a:t>其</a:t>
            </a:r>
            <a:endParaRPr lang="en-US" altLang="zh-TW" sz="2800" dirty="0" smtClean="0"/>
          </a:p>
          <a:p>
            <a:pPr algn="ctr"/>
            <a:r>
              <a:rPr lang="zh-TW" altLang="en-US" sz="2800" dirty="0" smtClean="0"/>
              <a:t>他</a:t>
            </a:r>
            <a:endParaRPr lang="en-US" altLang="zh-TW" sz="2800" dirty="0" smtClean="0"/>
          </a:p>
          <a:p>
            <a:pPr algn="ctr"/>
            <a:r>
              <a:rPr lang="zh-TW" altLang="en-US" sz="2800" dirty="0" smtClean="0"/>
              <a:t>課</a:t>
            </a:r>
            <a:endParaRPr lang="en-US" altLang="zh-TW" sz="2800" dirty="0" smtClean="0"/>
          </a:p>
          <a:p>
            <a:pPr algn="ctr"/>
            <a:r>
              <a:rPr lang="zh-TW" altLang="en-US" sz="2800" dirty="0" smtClean="0"/>
              <a:t>程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5297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1" t="21333" r="16791" b="7951"/>
          <a:stretch/>
        </p:blipFill>
        <p:spPr bwMode="auto">
          <a:xfrm>
            <a:off x="179512" y="533521"/>
            <a:ext cx="8839418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下箭號圖說文字 3"/>
          <p:cNvSpPr/>
          <p:nvPr/>
        </p:nvSpPr>
        <p:spPr>
          <a:xfrm>
            <a:off x="1691680" y="1772816"/>
            <a:ext cx="4824536" cy="2304256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/>
              <a:t>鍵入關鍵字</a:t>
            </a:r>
            <a:endParaRPr lang="en-US" altLang="zh-TW" sz="2800" dirty="0" smtClean="0"/>
          </a:p>
          <a:p>
            <a:pPr algn="ctr"/>
            <a:r>
              <a:rPr lang="en-US" altLang="zh-TW" sz="2800" dirty="0" smtClean="0"/>
              <a:t>”</a:t>
            </a:r>
            <a:r>
              <a:rPr lang="zh-TW" altLang="en-US" sz="2800" dirty="0" smtClean="0"/>
              <a:t>推動防災校園建置精進研習</a:t>
            </a:r>
            <a:r>
              <a:rPr lang="en-US" altLang="zh-TW" sz="2800" dirty="0" smtClean="0"/>
              <a:t>”</a:t>
            </a:r>
          </a:p>
          <a:p>
            <a:pPr algn="ctr"/>
            <a:r>
              <a:rPr lang="zh-TW" altLang="en-US" sz="2800" dirty="0" smtClean="0"/>
              <a:t>搜尋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0562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5" t="26732" r="24691" b="18749"/>
          <a:stretch/>
        </p:blipFill>
        <p:spPr bwMode="auto">
          <a:xfrm>
            <a:off x="387513" y="332656"/>
            <a:ext cx="8527763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左箭號 3"/>
          <p:cNvSpPr/>
          <p:nvPr/>
        </p:nvSpPr>
        <p:spPr>
          <a:xfrm>
            <a:off x="2347138" y="4509120"/>
            <a:ext cx="4608512" cy="2088232"/>
          </a:xfrm>
          <a:prstGeom prst="leftArrow">
            <a:avLst/>
          </a:prstGeom>
          <a:solidFill>
            <a:srgbClr val="FF0066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/>
              <a:t>登入報名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0631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TM02455519[[fn=冬天]]</Template>
  <TotalTime>64</TotalTime>
  <Words>49</Words>
  <Application>Microsoft Office PowerPoint</Application>
  <PresentationFormat>如螢幕大小 (4:3)</PresentationFormat>
  <Paragraphs>20</Paragraphs>
  <Slides>5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Winter</vt:lpstr>
      <vt:lpstr>首先請登入 行政院環境教育終身學習網</vt:lpstr>
      <vt:lpstr>PowerPoint 簡報</vt:lpstr>
      <vt:lpstr>PowerPoint 簡報</vt:lpstr>
      <vt:lpstr>PowerPoint 簡報</vt:lpstr>
      <vt:lpstr>PowerPoint 簡報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登錄 行政院環境教育終身學習網</dc:title>
  <dc:creator>Valued Acer Customer</dc:creator>
  <cp:lastModifiedBy>Valued Acer Customer</cp:lastModifiedBy>
  <cp:revision>8</cp:revision>
  <dcterms:created xsi:type="dcterms:W3CDTF">2015-01-06T08:19:39Z</dcterms:created>
  <dcterms:modified xsi:type="dcterms:W3CDTF">2015-01-07T03:12:51Z</dcterms:modified>
</cp:coreProperties>
</file>